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28" r:id="rId4"/>
    <p:sldMasterId id="2147483819" r:id="rId5"/>
  </p:sldMasterIdLst>
  <p:notesMasterIdLst>
    <p:notesMasterId r:id="rId15"/>
  </p:notesMasterIdLst>
  <p:handoutMasterIdLst>
    <p:handoutMasterId r:id="rId16"/>
  </p:handoutMasterIdLst>
  <p:sldIdLst>
    <p:sldId id="1138" r:id="rId6"/>
    <p:sldId id="1137" r:id="rId7"/>
    <p:sldId id="1139" r:id="rId8"/>
    <p:sldId id="1140" r:id="rId9"/>
    <p:sldId id="1141" r:id="rId10"/>
    <p:sldId id="1142" r:id="rId11"/>
    <p:sldId id="1067" r:id="rId12"/>
    <p:sldId id="1068" r:id="rId13"/>
    <p:sldId id="1070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ennifer League" initials="JL" lastIdx="6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4002B"/>
    <a:srgbClr val="D60000"/>
    <a:srgbClr val="EE7674"/>
    <a:srgbClr val="FFFFFF"/>
    <a:srgbClr val="EE393A"/>
    <a:srgbClr val="DA1F1E"/>
    <a:srgbClr val="323B46"/>
    <a:srgbClr val="ECEDEF"/>
    <a:srgbClr val="E55D5B"/>
    <a:srgbClr val="DAD3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4C1A8A3-306A-4EB7-A6B1-4F7E0EB9C5D6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272" autoAdjust="0"/>
    <p:restoredTop sz="96271" autoAdjust="0"/>
  </p:normalViewPr>
  <p:slideViewPr>
    <p:cSldViewPr snapToGrid="0" showGuides="1">
      <p:cViewPr varScale="1">
        <p:scale>
          <a:sx n="145" d="100"/>
          <a:sy n="145" d="100"/>
        </p:scale>
        <p:origin x="200" y="392"/>
      </p:cViewPr>
      <p:guideLst/>
    </p:cSldViewPr>
  </p:slideViewPr>
  <p:outlineViewPr>
    <p:cViewPr>
      <p:scale>
        <a:sx n="33" d="100"/>
        <a:sy n="33" d="100"/>
      </p:scale>
      <p:origin x="0" y="-2448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3" d="100"/>
        <a:sy n="63" d="100"/>
      </p:scale>
      <p:origin x="0" y="-1512"/>
    </p:cViewPr>
  </p:sorterViewPr>
  <p:notesViewPr>
    <p:cSldViewPr snapToGrid="0" showGuides="1">
      <p:cViewPr varScale="1">
        <p:scale>
          <a:sx n="88" d="100"/>
          <a:sy n="88" d="100"/>
        </p:scale>
        <p:origin x="3872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5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© F5 Networks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DCCD72-8AE1-4C05-9C5F-14F19EA16EE4}" type="slidenum">
              <a:rPr lang="en-US" smtClean="0">
                <a:latin typeface="Arial" panose="020B0604020202020204" pitchFamily="34" charset="0"/>
              </a:rPr>
              <a:t>‹#›</a:t>
            </a:fld>
            <a:endParaRPr 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756433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66CB99C2-7E86-4181-A534-A867C620D293}" type="datetimeFigureOut">
              <a:rPr lang="en-US" smtClean="0"/>
              <a:pPr/>
              <a:t>8/2/18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r>
              <a:rPr lang="en-US" dirty="0"/>
              <a:t>© F5 Networks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8BA17A2C-01D8-4C3B-BAC4-10BA82BB3F5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3230123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F5 Networks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BA17A2C-01D8-4C3B-BAC4-10BA82BB3F55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74497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F5 Networks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BA17A2C-01D8-4C3B-BAC4-10BA82BB3F55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32076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F5 Networks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BA17A2C-01D8-4C3B-BAC4-10BA82BB3F55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50515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4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rgbClr val="E400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" y="0"/>
            <a:ext cx="12187065" cy="6857999"/>
          </a:xfrm>
          <a:prstGeom prst="rect">
            <a:avLst/>
          </a:prstGeom>
        </p:spPr>
      </p:pic>
      <p:sp>
        <p:nvSpPr>
          <p:cNvPr id="7" name="Title 5"/>
          <p:cNvSpPr>
            <a:spLocks noGrp="1"/>
          </p:cNvSpPr>
          <p:nvPr>
            <p:ph type="title" hasCustomPrompt="1"/>
          </p:nvPr>
        </p:nvSpPr>
        <p:spPr>
          <a:xfrm>
            <a:off x="1409700" y="2685534"/>
            <a:ext cx="9372600" cy="1371600"/>
          </a:xfrm>
        </p:spPr>
        <p:txBody>
          <a:bodyPr vert="horz" lIns="155448" tIns="155448" rIns="155448" bIns="155448" rtlCol="0" anchor="b" anchorCtr="0">
            <a:noAutofit/>
          </a:bodyPr>
          <a:lstStyle>
            <a:lvl1pPr algn="ctr">
              <a:defRPr lang="en-US" sz="6600" cap="all" spc="-200" baseline="0" smtClean="0">
                <a:latin typeface="+mn-lt"/>
                <a:ea typeface="+mn-ea"/>
              </a:defRPr>
            </a:lvl1pPr>
          </a:lstStyle>
          <a:p>
            <a:pPr marL="0" lvl="0" indent="0" algn="ctr">
              <a:spcBef>
                <a:spcPts val="1000"/>
              </a:spcBef>
              <a:buFontTx/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084437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09700" y="2414016"/>
            <a:ext cx="9372600" cy="1371600"/>
          </a:xfrm>
        </p:spPr>
        <p:txBody>
          <a:bodyPr vert="horz" lIns="155448" tIns="155448" rIns="155448" bIns="155448" rtlCol="0">
            <a:noAutofit/>
          </a:bodyPr>
          <a:lstStyle>
            <a:lvl1pPr algn="ctr">
              <a:defRPr lang="en-US" sz="8000" spc="-200" baseline="0" dirty="0" smtClean="0">
                <a:latin typeface="+mn-lt"/>
                <a:ea typeface="+mn-ea"/>
              </a:defRPr>
            </a:lvl1pPr>
          </a:lstStyle>
          <a:p>
            <a:pPr marL="0" lvl="0" indent="0" algn="ctr">
              <a:spcBef>
                <a:spcPts val="1000"/>
              </a:spcBef>
              <a:buFontTx/>
            </a:pPr>
            <a:r>
              <a:rPr lang="en-US" dirty="0"/>
              <a:t>Thank You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C75AEF-FB05-004E-851D-2356B980EF5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78071"/>
            <a:ext cx="12191999" cy="4579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76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(dar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141637" y="2669710"/>
            <a:ext cx="10034363" cy="978729"/>
          </a:xfrm>
          <a:noFill/>
        </p:spPr>
        <p:txBody>
          <a:bodyPr vert="horz" wrap="square" lIns="155448" tIns="155448" rIns="155448" bIns="155448" rtlCol="0" anchor="ctr" anchorCtr="0">
            <a:spAutoFit/>
          </a:bodyPr>
          <a:lstStyle>
            <a:lvl1pPr>
              <a:defRPr lang="en-US" sz="4800" spc="-200" dirty="0">
                <a:gradFill>
                  <a:gsLst>
                    <a:gs pos="38043">
                      <a:schemeClr val="tx1"/>
                    </a:gs>
                    <a:gs pos="70000">
                      <a:schemeClr val="tx1"/>
                    </a:gs>
                  </a:gsLst>
                  <a:lin ang="5400000" scaled="1"/>
                </a:gradFill>
                <a:ea typeface="+mn-ea"/>
              </a:defRPr>
            </a:lvl1pPr>
          </a:lstStyle>
          <a:p>
            <a:pPr marL="290513" lvl="0" indent="-290513"/>
            <a:r>
              <a:rPr lang="en-US" dirty="0"/>
              <a:t>“Click to edit Master quote slide.”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7E84E9-E6C2-994D-8E26-EDF306E0AE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880"/>
          <a:stretch/>
        </p:blipFill>
        <p:spPr>
          <a:xfrm>
            <a:off x="0" y="6400800"/>
            <a:ext cx="12192000" cy="457200"/>
          </a:xfrm>
          <a:prstGeom prst="rect">
            <a:avLst/>
          </a:prstGeom>
        </p:spPr>
      </p:pic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A6535D58-3EB4-CD40-B7E5-51D84CB7276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14182" y="6486095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© F5 Networks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B68DCCA6-450C-6444-9EA9-305E10DD2BE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006840" y="6479315"/>
            <a:ext cx="3017520" cy="365125"/>
          </a:xfrm>
          <a:prstGeom prst="rect">
            <a:avLst/>
          </a:prstGeom>
        </p:spPr>
        <p:txBody>
          <a:bodyPr/>
          <a:lstStyle/>
          <a:p>
            <a:fld id="{49DF86D6-4B9D-4B83-AF23-D696D3CD110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2685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78E1E7D-CF8D-E04C-AB65-12AE289B7DB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880"/>
          <a:stretch/>
        </p:blipFill>
        <p:spPr>
          <a:xfrm>
            <a:off x="0" y="6400800"/>
            <a:ext cx="12192000" cy="457200"/>
          </a:xfrm>
          <a:prstGeom prst="rect">
            <a:avLst/>
          </a:prstGeom>
        </p:spPr>
      </p:pic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A99EF2D8-6DD4-0648-BC5C-E8789F4DF2B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14182" y="6486095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© F5 Networks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C236BBB1-C458-D64F-AAE1-6ED82B1C874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006840" y="6479315"/>
            <a:ext cx="3017520" cy="365125"/>
          </a:xfrm>
          <a:prstGeom prst="rect">
            <a:avLst/>
          </a:prstGeom>
        </p:spPr>
        <p:txBody>
          <a:bodyPr/>
          <a:lstStyle/>
          <a:p>
            <a:fld id="{49DF86D6-4B9D-4B83-AF23-D696D3CD110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4962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-(dar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31675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Map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lum bright="22000"/>
          </a:blip>
          <a:stretch>
            <a:fillRect/>
          </a:stretch>
        </p:blipFill>
        <p:spPr>
          <a:xfrm>
            <a:off x="0" y="311638"/>
            <a:ext cx="12192000" cy="59468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2CB8A83-7654-6E4B-BCAA-6983695C49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880"/>
          <a:stretch/>
        </p:blipFill>
        <p:spPr>
          <a:xfrm>
            <a:off x="0" y="6400800"/>
            <a:ext cx="12192000" cy="457200"/>
          </a:xfrm>
          <a:prstGeom prst="rect">
            <a:avLst/>
          </a:prstGeom>
        </p:spPr>
      </p:pic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1D23B3DA-828F-1B4C-9987-16306AF862F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14182" y="6486095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© F5 Networks</a:t>
            </a:r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3CC0017D-27B3-7743-A475-34E08CA6105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006840" y="6479315"/>
            <a:ext cx="3017520" cy="365125"/>
          </a:xfrm>
          <a:prstGeom prst="rect">
            <a:avLst/>
          </a:prstGeom>
        </p:spPr>
        <p:txBody>
          <a:bodyPr/>
          <a:lstStyle/>
          <a:p>
            <a:fld id="{49DF86D6-4B9D-4B83-AF23-D696D3CD110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1274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5 End Slide (dar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B333F63-AF71-2D45-A10B-E2E1AAFED3A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1464" y="2102146"/>
            <a:ext cx="2416266" cy="241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078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53">
            <a:extLst>
              <a:ext uri="{FF2B5EF4-FFF2-40B4-BE49-F238E27FC236}">
                <a16:creationId xmlns:a16="http://schemas.microsoft.com/office/drawing/2014/main" id="{7C3AF339-6757-AB41-BE31-394BBB3EFBF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78071"/>
            <a:ext cx="12191999" cy="4579929"/>
          </a:xfrm>
          <a:prstGeom prst="rect">
            <a:avLst/>
          </a:prstGeom>
        </p:spPr>
      </p:pic>
      <p:sp>
        <p:nvSpPr>
          <p:cNvPr id="55" name="Title 1">
            <a:extLst>
              <a:ext uri="{FF2B5EF4-FFF2-40B4-BE49-F238E27FC236}">
                <a16:creationId xmlns:a16="http://schemas.microsoft.com/office/drawing/2014/main" id="{6266051D-20F5-DE45-A1CD-5B957E516E4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304800" y="1373208"/>
            <a:ext cx="11430000" cy="1809726"/>
          </a:xfrm>
          <a:noFill/>
        </p:spPr>
        <p:txBody>
          <a:bodyPr wrap="square" lIns="155448" tIns="155448" rIns="155448" bIns="155448" rtlCol="0" anchor="b" anchorCtr="0">
            <a:spAutoFit/>
          </a:bodyPr>
          <a:lstStyle>
            <a:lvl1pPr>
              <a:defRPr lang="en-US" sz="5400" b="1" spc="-200" dirty="0">
                <a:solidFill>
                  <a:schemeClr val="tx2"/>
                </a:solidFill>
                <a:ea typeface="+mn-ea"/>
              </a:defRPr>
            </a:lvl1pPr>
          </a:lstStyle>
          <a:p>
            <a:pPr marL="0" lvl="0"/>
            <a:r>
              <a:rPr lang="en-US" dirty="0"/>
              <a:t>Presentation </a:t>
            </a:r>
            <a:br>
              <a:rPr lang="en-US" dirty="0"/>
            </a:br>
            <a:r>
              <a:rPr lang="en-US" dirty="0"/>
              <a:t>Title Placeholder</a:t>
            </a:r>
          </a:p>
        </p:txBody>
      </p:sp>
      <p:sp>
        <p:nvSpPr>
          <p:cNvPr id="56" name="Subtitle 2">
            <a:extLst>
              <a:ext uri="{FF2B5EF4-FFF2-40B4-BE49-F238E27FC236}">
                <a16:creationId xmlns:a16="http://schemas.microsoft.com/office/drawing/2014/main" id="{0882F65B-7121-2848-AE5E-5763115B096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white">
          <a:xfrm>
            <a:off x="286990" y="3644206"/>
            <a:ext cx="11430000" cy="590931"/>
          </a:xfrm>
          <a:noFill/>
        </p:spPr>
        <p:txBody>
          <a:bodyPr wrap="square" lIns="155448" tIns="155448" rIns="155448" bIns="155448" rtlCol="0">
            <a:spAutoFit/>
          </a:bodyPr>
          <a:lstStyle>
            <a:lvl1pPr marL="0" indent="0">
              <a:buFontTx/>
              <a:buNone/>
              <a:defRPr lang="en-US" sz="2000" b="0" spc="-50" baseline="0" dirty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1"/>
                </a:gradFill>
              </a:defRPr>
            </a:lvl1pPr>
          </a:lstStyle>
          <a:p>
            <a:pPr marL="0" lvl="0"/>
            <a:r>
              <a:rPr lang="en-US" dirty="0"/>
              <a:t>Speaker Name, Job Title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82DEFD25-16AD-4A4A-9DDB-625725D93839}"/>
              </a:ext>
            </a:extLst>
          </p:cNvPr>
          <p:cNvSpPr txBox="1"/>
          <p:nvPr userDrawn="1"/>
        </p:nvSpPr>
        <p:spPr bwMode="white">
          <a:xfrm>
            <a:off x="304800" y="3262407"/>
            <a:ext cx="4114800" cy="590931"/>
          </a:xfrm>
          <a:prstGeom prst="rect">
            <a:avLst/>
          </a:prstGeom>
          <a:noFill/>
        </p:spPr>
        <p:txBody>
          <a:bodyPr wrap="square" lIns="155448" tIns="155448" rIns="155448" bIns="155448" rtlCol="0">
            <a:spAutoFit/>
          </a:bodyPr>
          <a:lstStyle/>
          <a:p>
            <a:r>
              <a:rPr lang="en-US" b="1" spc="-5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PRESENTED BY:</a:t>
            </a:r>
          </a:p>
        </p:txBody>
      </p:sp>
      <p:sp>
        <p:nvSpPr>
          <p:cNvPr id="58" name="Text Placeholder 53">
            <a:extLst>
              <a:ext uri="{FF2B5EF4-FFF2-40B4-BE49-F238E27FC236}">
                <a16:creationId xmlns:a16="http://schemas.microsoft.com/office/drawing/2014/main" id="{D15A1107-B011-E540-B23B-C5CA13F79A6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04800" y="481512"/>
            <a:ext cx="4775200" cy="579437"/>
          </a:xfrm>
        </p:spPr>
        <p:txBody>
          <a:bodyPr/>
          <a:lstStyle>
            <a:lvl1pPr>
              <a:buNone/>
              <a:defRPr sz="1800" b="0" spc="-50" baseline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100000">
                      <a:schemeClr val="tx1">
                        <a:alpha val="50000"/>
                      </a:schemeClr>
                    </a:gs>
                  </a:gsLst>
                  <a:lin ang="5400000" scaled="1"/>
                </a:gradFill>
              </a:defRPr>
            </a:lvl1pPr>
          </a:lstStyle>
          <a:p>
            <a:pPr lvl="0"/>
            <a:r>
              <a:rPr lang="en-US" dirty="0"/>
              <a:t>Date Placeholder: Month, Day, Year</a:t>
            </a: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A129665C-7EAB-804F-8AF2-78CC2E51390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5590" y="559609"/>
            <a:ext cx="2311400" cy="43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193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219200"/>
            <a:ext cx="11582400" cy="5181600"/>
          </a:xfrm>
        </p:spPr>
        <p:txBody>
          <a:bodyPr/>
          <a:lstStyle>
            <a:lvl1pPr marL="466725" indent="-466725">
              <a:buClr>
                <a:schemeClr val="accent5"/>
              </a:buClr>
              <a:tabLst/>
              <a:defRPr/>
            </a:lvl1pPr>
            <a:lvl2pPr marL="466725" indent="-466725">
              <a:buClr>
                <a:schemeClr val="accent5"/>
              </a:buClr>
              <a:tabLst/>
              <a:defRPr/>
            </a:lvl2pPr>
            <a:lvl3pPr marL="466725" indent="-466725">
              <a:buClr>
                <a:schemeClr val="accent5"/>
              </a:buClr>
              <a:tabLst/>
              <a:defRPr/>
            </a:lvl3pPr>
            <a:lvl4pPr marL="466725" indent="-466725">
              <a:buClr>
                <a:schemeClr val="accent5"/>
              </a:buClr>
              <a:tabLst/>
              <a:defRPr/>
            </a:lvl4pPr>
            <a:lvl5pPr marL="466725" indent="-466725">
              <a:buClr>
                <a:schemeClr val="accent5"/>
              </a:buClr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E235886-CF77-F843-95A1-B388180B213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880"/>
          <a:stretch/>
        </p:blipFill>
        <p:spPr>
          <a:xfrm>
            <a:off x="0" y="6400800"/>
            <a:ext cx="12192000" cy="457200"/>
          </a:xfrm>
          <a:prstGeom prst="rect">
            <a:avLst/>
          </a:prstGeom>
        </p:spPr>
      </p:pic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EAC3A1A9-36E8-E14A-994C-113B0BCB209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14182" y="6486095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© F5 Networks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6BCA7E48-4B4E-F34A-B199-D10EA02F0CB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006840" y="6479315"/>
            <a:ext cx="3017520" cy="365125"/>
          </a:xfrm>
          <a:prstGeom prst="rect">
            <a:avLst/>
          </a:prstGeom>
        </p:spPr>
        <p:txBody>
          <a:bodyPr/>
          <a:lstStyle/>
          <a:p>
            <a:fld id="{49DF86D6-4B9D-4B83-AF23-D696D3CD110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7713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304800" y="1219200"/>
            <a:ext cx="5715000" cy="5181600"/>
          </a:xfrm>
        </p:spPr>
        <p:txBody>
          <a:bodyPr/>
          <a:lstStyle>
            <a:lvl1pPr marL="466725" indent="-466725">
              <a:buClr>
                <a:schemeClr val="accent5"/>
              </a:buClr>
              <a:tabLst/>
              <a:defRPr/>
            </a:lvl1pPr>
            <a:lvl2pPr marL="466725" indent="-466725">
              <a:buClr>
                <a:schemeClr val="accent5"/>
              </a:buClr>
              <a:tabLst/>
              <a:defRPr/>
            </a:lvl2pPr>
            <a:lvl3pPr marL="466725" indent="-466725">
              <a:buClr>
                <a:schemeClr val="accent5"/>
              </a:buClr>
              <a:tabLst/>
              <a:defRPr/>
            </a:lvl3pPr>
            <a:lvl4pPr marL="466725" indent="-466725">
              <a:buClr>
                <a:schemeClr val="accent5"/>
              </a:buClr>
              <a:tabLst/>
              <a:defRPr/>
            </a:lvl4pPr>
            <a:lvl5pPr marL="466725" indent="-466725">
              <a:buClr>
                <a:schemeClr val="accent5"/>
              </a:buClr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6019800" y="1219200"/>
            <a:ext cx="5867400" cy="5181600"/>
          </a:xfrm>
        </p:spPr>
        <p:txBody>
          <a:bodyPr/>
          <a:lstStyle>
            <a:lvl1pPr marL="466725" indent="-466725">
              <a:buClr>
                <a:schemeClr val="accent5"/>
              </a:buClr>
              <a:tabLst/>
              <a:defRPr/>
            </a:lvl1pPr>
            <a:lvl2pPr marL="466725" indent="-466725">
              <a:buClr>
                <a:schemeClr val="accent5"/>
              </a:buClr>
              <a:tabLst/>
              <a:defRPr/>
            </a:lvl2pPr>
            <a:lvl3pPr marL="466725" indent="-466725">
              <a:buClr>
                <a:schemeClr val="accent5"/>
              </a:buClr>
              <a:tabLst/>
              <a:defRPr/>
            </a:lvl3pPr>
            <a:lvl4pPr marL="466725" indent="-466725">
              <a:buClr>
                <a:schemeClr val="accent5"/>
              </a:buClr>
              <a:tabLst/>
              <a:defRPr/>
            </a:lvl4pPr>
            <a:lvl5pPr marL="466725" indent="-466725">
              <a:buClr>
                <a:schemeClr val="accent5"/>
              </a:buClr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F3D70D9-6301-9C42-ADB2-BC10E61C218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880"/>
          <a:stretch/>
        </p:blipFill>
        <p:spPr>
          <a:xfrm>
            <a:off x="0" y="6400800"/>
            <a:ext cx="12192000" cy="457200"/>
          </a:xfrm>
          <a:prstGeom prst="rect">
            <a:avLst/>
          </a:prstGeom>
        </p:spPr>
      </p:pic>
      <p:sp>
        <p:nvSpPr>
          <p:cNvPr id="11" name="Footer Placeholder 2">
            <a:extLst>
              <a:ext uri="{FF2B5EF4-FFF2-40B4-BE49-F238E27FC236}">
                <a16:creationId xmlns:a16="http://schemas.microsoft.com/office/drawing/2014/main" id="{E67ED75C-0346-794E-BE86-7401407331A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214182" y="6486095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© F5 Networks</a:t>
            </a:r>
          </a:p>
        </p:txBody>
      </p:sp>
      <p:sp>
        <p:nvSpPr>
          <p:cNvPr id="12" name="Slide Number Placeholder 3">
            <a:extLst>
              <a:ext uri="{FF2B5EF4-FFF2-40B4-BE49-F238E27FC236}">
                <a16:creationId xmlns:a16="http://schemas.microsoft.com/office/drawing/2014/main" id="{E2F720DE-5AF0-2746-83F3-841A1585D83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9006840" y="6479315"/>
            <a:ext cx="3017520" cy="365125"/>
          </a:xfrm>
          <a:prstGeom prst="rect">
            <a:avLst/>
          </a:prstGeom>
        </p:spPr>
        <p:txBody>
          <a:bodyPr/>
          <a:lstStyle/>
          <a:p>
            <a:fld id="{49DF86D6-4B9D-4B83-AF23-D696D3CD110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9463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8575AB9-2F6F-0E4F-8BE9-83B378F0B00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78071"/>
            <a:ext cx="12191999" cy="457992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4800" y="1373208"/>
            <a:ext cx="11430000" cy="1809726"/>
          </a:xfrm>
          <a:noFill/>
        </p:spPr>
        <p:txBody>
          <a:bodyPr wrap="square" lIns="155448" tIns="155448" rIns="155448" bIns="155448" rtlCol="0" anchor="b" anchorCtr="0">
            <a:spAutoFit/>
          </a:bodyPr>
          <a:lstStyle>
            <a:lvl1pPr>
              <a:defRPr lang="en-US" sz="5400" b="1" spc="-2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a typeface="+mn-ea"/>
              </a:defRPr>
            </a:lvl1pPr>
          </a:lstStyle>
          <a:p>
            <a:pPr marL="0" lvl="0"/>
            <a:r>
              <a:rPr lang="en-US" dirty="0"/>
              <a:t>Presentation </a:t>
            </a:r>
            <a:br>
              <a:rPr lang="en-US" dirty="0"/>
            </a:br>
            <a:r>
              <a:rPr lang="en-US" dirty="0"/>
              <a:t>Title Placeholder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86990" y="3644206"/>
            <a:ext cx="11430000" cy="590931"/>
          </a:xfrm>
          <a:noFill/>
        </p:spPr>
        <p:txBody>
          <a:bodyPr wrap="square" lIns="155448" tIns="155448" rIns="155448" bIns="155448" rtlCol="0">
            <a:spAutoFit/>
          </a:bodyPr>
          <a:lstStyle>
            <a:lvl1pPr marL="0" indent="0">
              <a:buFontTx/>
              <a:buNone/>
              <a:defRPr lang="en-US" sz="2000" b="0" spc="-50" baseline="0" dirty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1"/>
                </a:gradFill>
              </a:defRPr>
            </a:lvl1pPr>
          </a:lstStyle>
          <a:p>
            <a:pPr marL="0" lvl="0"/>
            <a:r>
              <a:rPr lang="en-US" dirty="0"/>
              <a:t>Speaker Name, Job Title</a:t>
            </a:r>
          </a:p>
        </p:txBody>
      </p:sp>
      <p:sp>
        <p:nvSpPr>
          <p:cNvPr id="10" name="TextBox 9"/>
          <p:cNvSpPr txBox="1"/>
          <p:nvPr userDrawn="1"/>
        </p:nvSpPr>
        <p:spPr bwMode="white">
          <a:xfrm>
            <a:off x="304800" y="3262407"/>
            <a:ext cx="4114800" cy="590931"/>
          </a:xfrm>
          <a:prstGeom prst="rect">
            <a:avLst/>
          </a:prstGeom>
          <a:noFill/>
        </p:spPr>
        <p:txBody>
          <a:bodyPr wrap="square" lIns="155448" tIns="155448" rIns="155448" bIns="155448" rtlCol="0">
            <a:spAutoFit/>
          </a:bodyPr>
          <a:lstStyle/>
          <a:p>
            <a:r>
              <a:rPr lang="en-US" b="1" spc="-5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PRESENTED BY:</a:t>
            </a:r>
          </a:p>
        </p:txBody>
      </p:sp>
      <p:sp>
        <p:nvSpPr>
          <p:cNvPr id="54" name="Text Placeholder 53"/>
          <p:cNvSpPr>
            <a:spLocks noGrp="1"/>
          </p:cNvSpPr>
          <p:nvPr>
            <p:ph type="body" sz="quarter" idx="12" hasCustomPrompt="1"/>
          </p:nvPr>
        </p:nvSpPr>
        <p:spPr>
          <a:xfrm>
            <a:off x="304800" y="481512"/>
            <a:ext cx="4775200" cy="579437"/>
          </a:xfrm>
        </p:spPr>
        <p:txBody>
          <a:bodyPr/>
          <a:lstStyle>
            <a:lvl1pPr>
              <a:buNone/>
              <a:defRPr sz="1800" b="0" spc="-50" baseline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100000">
                      <a:schemeClr val="tx1">
                        <a:alpha val="50000"/>
                      </a:schemeClr>
                    </a:gs>
                  </a:gsLst>
                  <a:lin ang="5400000" scaled="1"/>
                </a:gradFill>
              </a:defRPr>
            </a:lvl1pPr>
          </a:lstStyle>
          <a:p>
            <a:pPr lvl="0"/>
            <a:r>
              <a:rPr lang="en-US" dirty="0"/>
              <a:t>Date Placeholder: Month, Day, Year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F52064C-7AC2-604F-B57E-7B72D08E72C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5590" y="559609"/>
            <a:ext cx="2311400" cy="431800"/>
          </a:xfrm>
          <a:prstGeom prst="rect">
            <a:avLst/>
          </a:prstGeom>
        </p:spPr>
      </p:pic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/Sub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828800"/>
            <a:ext cx="11582400" cy="4572000"/>
          </a:xfrm>
        </p:spPr>
        <p:txBody>
          <a:bodyPr/>
          <a:lstStyle>
            <a:lvl1pPr marL="463550" indent="-463550">
              <a:buClr>
                <a:schemeClr val="accent5"/>
              </a:buClr>
              <a:tabLst/>
              <a:defRPr/>
            </a:lvl1pPr>
            <a:lvl2pPr marL="463550" indent="-463550">
              <a:buClr>
                <a:schemeClr val="accent5"/>
              </a:buClr>
              <a:tabLst/>
              <a:defRPr/>
            </a:lvl2pPr>
            <a:lvl3pPr marL="463550" indent="-463550">
              <a:buClr>
                <a:schemeClr val="accent5"/>
              </a:buClr>
              <a:tabLst/>
              <a:defRPr/>
            </a:lvl3pPr>
            <a:lvl4pPr marL="463550" indent="-463550">
              <a:buClr>
                <a:schemeClr val="accent5"/>
              </a:buClr>
              <a:tabLst/>
              <a:defRPr/>
            </a:lvl4pPr>
            <a:lvl5pPr marL="463550" indent="-463550">
              <a:buClr>
                <a:schemeClr val="accent5"/>
              </a:buClr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304800" y="1066800"/>
            <a:ext cx="11582400" cy="762000"/>
          </a:xfrm>
        </p:spPr>
        <p:txBody>
          <a:bodyPr/>
          <a:lstStyle>
            <a:lvl1pPr>
              <a:buFontTx/>
              <a:buNone/>
              <a:defRPr>
                <a:solidFill>
                  <a:srgbClr val="E4002B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F06A77B-6FF7-5444-95E7-BCEDEE7CDB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880"/>
          <a:stretch/>
        </p:blipFill>
        <p:spPr>
          <a:xfrm>
            <a:off x="0" y="6400800"/>
            <a:ext cx="12192000" cy="457200"/>
          </a:xfrm>
          <a:prstGeom prst="rect">
            <a:avLst/>
          </a:prstGeom>
        </p:spPr>
      </p:pic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4F75D2ED-A8E7-1A4C-BD64-B426122DF38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14182" y="6486095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© F5 Networks</a:t>
            </a:r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C23E6898-9B04-BB49-A914-03FE6A86BA0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006840" y="6479315"/>
            <a:ext cx="3017520" cy="365125"/>
          </a:xfrm>
          <a:prstGeom prst="rect">
            <a:avLst/>
          </a:prstGeom>
        </p:spPr>
        <p:txBody>
          <a:bodyPr/>
          <a:lstStyle/>
          <a:p>
            <a:fld id="{49DF86D6-4B9D-4B83-AF23-D696D3CD110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874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/Sub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828800"/>
            <a:ext cx="5715000" cy="4572000"/>
          </a:xfrm>
        </p:spPr>
        <p:txBody>
          <a:bodyPr/>
          <a:lstStyle>
            <a:lvl1pPr marL="463550" indent="-463550">
              <a:buClr>
                <a:schemeClr val="accent5"/>
              </a:buClr>
              <a:tabLst/>
              <a:defRPr/>
            </a:lvl1pPr>
            <a:lvl2pPr marL="463550" indent="-463550">
              <a:buClr>
                <a:schemeClr val="accent5"/>
              </a:buClr>
              <a:tabLst/>
              <a:defRPr/>
            </a:lvl2pPr>
            <a:lvl3pPr marL="463550" indent="-463550">
              <a:buClr>
                <a:schemeClr val="accent5"/>
              </a:buClr>
              <a:tabLst/>
              <a:defRPr/>
            </a:lvl3pPr>
            <a:lvl4pPr marL="463550" indent="-463550">
              <a:buClr>
                <a:schemeClr val="accent5"/>
              </a:buClr>
              <a:tabLst/>
              <a:defRPr/>
            </a:lvl4pPr>
            <a:lvl5pPr marL="463550" indent="-463550">
              <a:buClr>
                <a:schemeClr val="accent5"/>
              </a:buClr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304800" y="1066800"/>
            <a:ext cx="11582400" cy="762000"/>
          </a:xfrm>
        </p:spPr>
        <p:txBody>
          <a:bodyPr/>
          <a:lstStyle>
            <a:lvl1pPr>
              <a:buFontTx/>
              <a:buNone/>
              <a:defRPr>
                <a:gradFill>
                  <a:gsLst>
                    <a:gs pos="0">
                      <a:schemeClr val="accent5"/>
                    </a:gs>
                    <a:gs pos="98000">
                      <a:schemeClr val="accent5"/>
                    </a:gs>
                  </a:gsLst>
                  <a:lin ang="5400000" scaled="1"/>
                </a:gra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6019800" y="1828800"/>
            <a:ext cx="5867400" cy="4572000"/>
          </a:xfrm>
        </p:spPr>
        <p:txBody>
          <a:bodyPr/>
          <a:lstStyle>
            <a:lvl1pPr marL="463550" indent="-463550">
              <a:buClr>
                <a:schemeClr val="accent5"/>
              </a:buClr>
              <a:tabLst/>
              <a:defRPr/>
            </a:lvl1pPr>
            <a:lvl2pPr marL="463550" indent="-463550">
              <a:buClr>
                <a:schemeClr val="accent5"/>
              </a:buClr>
              <a:tabLst/>
              <a:defRPr/>
            </a:lvl2pPr>
            <a:lvl3pPr marL="463550" indent="-463550">
              <a:buClr>
                <a:schemeClr val="accent5"/>
              </a:buClr>
              <a:tabLst/>
              <a:defRPr/>
            </a:lvl3pPr>
            <a:lvl4pPr marL="463550" indent="-463550">
              <a:buClr>
                <a:schemeClr val="accent5"/>
              </a:buClr>
              <a:tabLst/>
              <a:defRPr/>
            </a:lvl4pPr>
            <a:lvl5pPr marL="463550" indent="-463550">
              <a:buClr>
                <a:schemeClr val="accent5"/>
              </a:buClr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CA1DCDD-06AC-2042-9157-1A73A732E21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880"/>
          <a:stretch/>
        </p:blipFill>
        <p:spPr>
          <a:xfrm>
            <a:off x="0" y="6400800"/>
            <a:ext cx="12192000" cy="457200"/>
          </a:xfrm>
          <a:prstGeom prst="rect">
            <a:avLst/>
          </a:prstGeom>
        </p:spPr>
      </p:pic>
      <p:sp>
        <p:nvSpPr>
          <p:cNvPr id="10" name="Footer Placeholder 2">
            <a:extLst>
              <a:ext uri="{FF2B5EF4-FFF2-40B4-BE49-F238E27FC236}">
                <a16:creationId xmlns:a16="http://schemas.microsoft.com/office/drawing/2014/main" id="{D94E2203-E334-9D4F-9D0B-7C39611666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14182" y="6486095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© F5 Networks</a:t>
            </a: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74783D91-CE1C-1341-8018-8796F543DBE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006840" y="6479315"/>
            <a:ext cx="3017520" cy="365125"/>
          </a:xfrm>
          <a:prstGeom prst="rect">
            <a:avLst/>
          </a:prstGeom>
        </p:spPr>
        <p:txBody>
          <a:bodyPr/>
          <a:lstStyle/>
          <a:p>
            <a:fld id="{49DF86D6-4B9D-4B83-AF23-D696D3CD110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1744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E59E38B-BC01-E745-99B2-E65ADDFBB2D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880"/>
          <a:stretch/>
        </p:blipFill>
        <p:spPr>
          <a:xfrm>
            <a:off x="0" y="6400800"/>
            <a:ext cx="12192000" cy="457200"/>
          </a:xfrm>
          <a:prstGeom prst="rect">
            <a:avLst/>
          </a:prstGeom>
        </p:spPr>
      </p:pic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4462A25F-99CB-B943-A674-3D3EE091396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14182" y="6486095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© F5 Networks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3BA67CB3-5E57-BC4D-9905-0A34453E285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006840" y="6479315"/>
            <a:ext cx="3017520" cy="365125"/>
          </a:xfrm>
          <a:prstGeom prst="rect">
            <a:avLst/>
          </a:prstGeom>
        </p:spPr>
        <p:txBody>
          <a:bodyPr/>
          <a:lstStyle/>
          <a:p>
            <a:fld id="{49DF86D6-4B9D-4B83-AF23-D696D3CD110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1503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Line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304800"/>
            <a:ext cx="11582400" cy="1421928"/>
          </a:xfrm>
        </p:spPr>
        <p:txBody>
          <a:bodyPr/>
          <a:lstStyle/>
          <a:p>
            <a:r>
              <a:rPr lang="en-US" dirty="0"/>
              <a:t>Click to edit 2-Line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828800"/>
            <a:ext cx="11582400" cy="4572000"/>
          </a:xfrm>
        </p:spPr>
        <p:txBody>
          <a:bodyPr/>
          <a:lstStyle>
            <a:lvl1pPr marL="463550" indent="-463550">
              <a:buClr>
                <a:schemeClr val="accent5"/>
              </a:buClr>
              <a:tabLst/>
              <a:defRPr/>
            </a:lvl1pPr>
            <a:lvl2pPr marL="463550" indent="-463550">
              <a:buClr>
                <a:schemeClr val="accent5"/>
              </a:buClr>
              <a:tabLst/>
              <a:defRPr/>
            </a:lvl2pPr>
            <a:lvl3pPr marL="463550" indent="-463550">
              <a:buClr>
                <a:schemeClr val="accent5"/>
              </a:buClr>
              <a:tabLst/>
              <a:defRPr/>
            </a:lvl3pPr>
            <a:lvl4pPr marL="463550" indent="-463550">
              <a:buClr>
                <a:schemeClr val="accent5"/>
              </a:buClr>
              <a:tabLst/>
              <a:defRPr/>
            </a:lvl4pPr>
            <a:lvl5pPr marL="463550" indent="-463550">
              <a:buClr>
                <a:schemeClr val="accent5"/>
              </a:buClr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83E31A6-9ADF-1E4B-B9E9-D900EE4F650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880"/>
          <a:stretch/>
        </p:blipFill>
        <p:spPr>
          <a:xfrm>
            <a:off x="0" y="6400800"/>
            <a:ext cx="12192000" cy="457200"/>
          </a:xfrm>
          <a:prstGeom prst="rect">
            <a:avLst/>
          </a:prstGeom>
        </p:spPr>
      </p:pic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555FA829-9B7A-FF41-8E39-83808E387E9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14182" y="6486095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© F5 Networks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195A0614-A10C-C94C-A08C-F345F829B85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006840" y="6479315"/>
            <a:ext cx="3017520" cy="365125"/>
          </a:xfrm>
          <a:prstGeom prst="rect">
            <a:avLst/>
          </a:prstGeom>
        </p:spPr>
        <p:txBody>
          <a:bodyPr/>
          <a:lstStyle/>
          <a:p>
            <a:fld id="{49DF86D6-4B9D-4B83-AF23-D696D3CD110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184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Line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304800"/>
            <a:ext cx="11582400" cy="1421928"/>
          </a:xfrm>
        </p:spPr>
        <p:txBody>
          <a:bodyPr/>
          <a:lstStyle/>
          <a:p>
            <a:r>
              <a:rPr lang="en-US" dirty="0"/>
              <a:t>Click to edit 2-Line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828800"/>
            <a:ext cx="5715000" cy="4572000"/>
          </a:xfrm>
        </p:spPr>
        <p:txBody>
          <a:bodyPr/>
          <a:lstStyle>
            <a:lvl1pPr marL="463550" indent="-463550">
              <a:buClr>
                <a:schemeClr val="accent5"/>
              </a:buClr>
              <a:tabLst/>
              <a:defRPr/>
            </a:lvl1pPr>
            <a:lvl2pPr marL="463550" indent="-463550">
              <a:buClr>
                <a:schemeClr val="accent5"/>
              </a:buClr>
              <a:tabLst/>
              <a:defRPr/>
            </a:lvl2pPr>
            <a:lvl3pPr marL="463550" indent="-463550">
              <a:buClr>
                <a:schemeClr val="accent5"/>
              </a:buClr>
              <a:tabLst/>
              <a:defRPr/>
            </a:lvl3pPr>
            <a:lvl4pPr marL="463550" indent="-463550">
              <a:buClr>
                <a:schemeClr val="accent5"/>
              </a:buClr>
              <a:tabLst/>
              <a:defRPr/>
            </a:lvl4pPr>
            <a:lvl5pPr marL="463550" indent="-463550">
              <a:buClr>
                <a:schemeClr val="accent5"/>
              </a:buClr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6019800" y="1828800"/>
            <a:ext cx="5867400" cy="4572000"/>
          </a:xfrm>
        </p:spPr>
        <p:txBody>
          <a:bodyPr/>
          <a:lstStyle>
            <a:lvl1pPr marL="463550" indent="-463550">
              <a:buClr>
                <a:schemeClr val="accent5"/>
              </a:buClr>
              <a:tabLst/>
              <a:defRPr/>
            </a:lvl1pPr>
            <a:lvl2pPr marL="463550" indent="-463550">
              <a:buClr>
                <a:schemeClr val="accent5"/>
              </a:buClr>
              <a:tabLst/>
              <a:defRPr/>
            </a:lvl2pPr>
            <a:lvl3pPr marL="463550" indent="-463550">
              <a:buClr>
                <a:schemeClr val="accent5"/>
              </a:buClr>
              <a:tabLst/>
              <a:defRPr/>
            </a:lvl3pPr>
            <a:lvl4pPr marL="463550" indent="-463550">
              <a:buClr>
                <a:schemeClr val="accent5"/>
              </a:buClr>
              <a:tabLst/>
              <a:defRPr/>
            </a:lvl4pPr>
            <a:lvl5pPr marL="463550" indent="-463550">
              <a:buClr>
                <a:schemeClr val="accent5"/>
              </a:buClr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B1661DC-A222-FA44-A6FC-5D5292A624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880"/>
          <a:stretch/>
        </p:blipFill>
        <p:spPr>
          <a:xfrm>
            <a:off x="0" y="6400800"/>
            <a:ext cx="12192000" cy="457200"/>
          </a:xfrm>
          <a:prstGeom prst="rect">
            <a:avLst/>
          </a:prstGeom>
        </p:spPr>
      </p:pic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27F59648-6EC7-5B46-B9CD-0B31F327CEA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14182" y="6486095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© F5 Networks</a:t>
            </a:r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7D6C91E0-EA94-6746-A947-AD2555A662F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006840" y="6479315"/>
            <a:ext cx="3017520" cy="365125"/>
          </a:xfrm>
          <a:prstGeom prst="rect">
            <a:avLst/>
          </a:prstGeom>
        </p:spPr>
        <p:txBody>
          <a:bodyPr/>
          <a:lstStyle/>
          <a:p>
            <a:fld id="{49DF86D6-4B9D-4B83-AF23-D696D3CD110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6085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 bwMode="invGray">
      <p:bgPr>
        <a:solidFill>
          <a:srgbClr val="E400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3423C73-B5B3-3342-AD55-32DB50C48C8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" y="0"/>
            <a:ext cx="12187065" cy="6857999"/>
          </a:xfrm>
          <a:prstGeom prst="rect">
            <a:avLst/>
          </a:prstGeom>
        </p:spPr>
      </p:pic>
      <p:sp>
        <p:nvSpPr>
          <p:cNvPr id="4" name="Title 5">
            <a:extLst>
              <a:ext uri="{FF2B5EF4-FFF2-40B4-BE49-F238E27FC236}">
                <a16:creationId xmlns:a16="http://schemas.microsoft.com/office/drawing/2014/main" id="{2945BEF5-4959-3D4E-AF9E-8486CB13B5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09700" y="2685534"/>
            <a:ext cx="9372600" cy="1371600"/>
          </a:xfrm>
        </p:spPr>
        <p:txBody>
          <a:bodyPr vert="horz" lIns="155448" tIns="155448" rIns="155448" bIns="155448" rtlCol="0" anchor="b" anchorCtr="0">
            <a:noAutofit/>
          </a:bodyPr>
          <a:lstStyle>
            <a:lvl1pPr algn="ctr">
              <a:defRPr lang="en-US" sz="6600" cap="all" spc="-200" baseline="0" smtClean="0">
                <a:latin typeface="+mn-lt"/>
                <a:ea typeface="+mn-ea"/>
              </a:defRPr>
            </a:lvl1pPr>
          </a:lstStyle>
          <a:p>
            <a:pPr marL="0" lvl="0" indent="0" algn="ctr">
              <a:spcBef>
                <a:spcPts val="1000"/>
              </a:spcBef>
              <a:buFontTx/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609291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 bwMode="inv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409700" y="2414016"/>
            <a:ext cx="9372600" cy="1371600"/>
          </a:xfrm>
        </p:spPr>
        <p:txBody>
          <a:bodyPr vert="horz" lIns="155448" tIns="155448" rIns="155448" bIns="155448" rtlCol="0">
            <a:noAutofit/>
          </a:bodyPr>
          <a:lstStyle>
            <a:lvl1pPr algn="ctr">
              <a:defRPr lang="en-US" sz="8000" spc="-200" baseline="0" dirty="0" smtClean="0">
                <a:latin typeface="+mn-lt"/>
                <a:ea typeface="+mn-ea"/>
              </a:defRPr>
            </a:lvl1pPr>
          </a:lstStyle>
          <a:p>
            <a:pPr marL="0" lvl="0" indent="0" algn="ctr">
              <a:spcBef>
                <a:spcPts val="1000"/>
              </a:spcBef>
              <a:buFontTx/>
            </a:pPr>
            <a:r>
              <a:rPr lang="en-US" dirty="0"/>
              <a:t>Thank You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8A4588-3CE1-F443-8478-52FD5BB8F61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78071"/>
            <a:ext cx="12191999" cy="4579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824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141637" y="2669710"/>
            <a:ext cx="10034363" cy="978729"/>
          </a:xfrm>
          <a:noFill/>
        </p:spPr>
        <p:txBody>
          <a:bodyPr vert="horz" wrap="square" lIns="155448" tIns="155448" rIns="155448" bIns="155448" rtlCol="0" anchor="ctr" anchorCtr="0">
            <a:spAutoFit/>
          </a:bodyPr>
          <a:lstStyle>
            <a:lvl1pPr>
              <a:defRPr lang="en-US" sz="4800" spc="-200" dirty="0">
                <a:gradFill>
                  <a:gsLst>
                    <a:gs pos="0">
                      <a:schemeClr val="tx2"/>
                    </a:gs>
                    <a:gs pos="99000">
                      <a:schemeClr val="tx2"/>
                    </a:gs>
                  </a:gsLst>
                  <a:lin ang="5400000" scaled="1"/>
                </a:gradFill>
                <a:ea typeface="+mn-ea"/>
              </a:defRPr>
            </a:lvl1pPr>
          </a:lstStyle>
          <a:p>
            <a:pPr marL="290513" lvl="0" indent="-290513"/>
            <a:r>
              <a:rPr lang="en-US" dirty="0"/>
              <a:t>“Click to edit Master quote slide.”</a:t>
            </a:r>
          </a:p>
        </p:txBody>
      </p:sp>
      <p:sp>
        <p:nvSpPr>
          <p:cNvPr id="524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304800" y="6492875"/>
            <a:ext cx="4114800" cy="365125"/>
          </a:xfrm>
          <a:prstGeom prst="rect">
            <a:avLst/>
          </a:prstGeom>
        </p:spPr>
        <p:txBody>
          <a:bodyPr vert="horz" lIns="155448" tIns="155448" rIns="155448" bIns="155448" rtlCol="0" anchor="ctr"/>
          <a:lstStyle>
            <a:lvl1pPr algn="l">
              <a:defRPr sz="100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</a:defRPr>
            </a:lvl1pPr>
          </a:lstStyle>
          <a:p>
            <a:r>
              <a:rPr lang="en-US" dirty="0"/>
              <a:t>© F5 Networks</a:t>
            </a:r>
          </a:p>
        </p:txBody>
      </p:sp>
      <p:sp>
        <p:nvSpPr>
          <p:cNvPr id="525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9144000" y="6492874"/>
            <a:ext cx="2743200" cy="365125"/>
          </a:xfrm>
          <a:prstGeom prst="rect">
            <a:avLst/>
          </a:prstGeom>
        </p:spPr>
        <p:txBody>
          <a:bodyPr vert="horz" lIns="155448" tIns="155448" rIns="155448" bIns="155448" rtlCol="0" anchor="ctr"/>
          <a:lstStyle>
            <a:lvl1pPr algn="r">
              <a:defRPr lang="en-US" sz="100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</a:defRPr>
            </a:lvl1pPr>
          </a:lstStyle>
          <a:p>
            <a:fld id="{49DF86D6-4B9D-4B83-AF23-D696D3CD110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3816DB-10BD-6A4C-96FC-189BF8BB3D4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880"/>
          <a:stretch/>
        </p:blipFill>
        <p:spPr>
          <a:xfrm>
            <a:off x="0" y="6400800"/>
            <a:ext cx="12192000" cy="457200"/>
          </a:xfrm>
          <a:prstGeom prst="rect">
            <a:avLst/>
          </a:prstGeom>
        </p:spPr>
      </p:pic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F4AE7B17-F6A2-8D42-BA82-06B5A81243FE}"/>
              </a:ext>
            </a:extLst>
          </p:cNvPr>
          <p:cNvSpPr txBox="1">
            <a:spLocks/>
          </p:cNvSpPr>
          <p:nvPr userDrawn="1"/>
        </p:nvSpPr>
        <p:spPr>
          <a:xfrm>
            <a:off x="214182" y="6486095"/>
            <a:ext cx="4114800" cy="365125"/>
          </a:xfrm>
          <a:prstGeom prst="rect">
            <a:avLst/>
          </a:prstGeom>
        </p:spPr>
        <p:txBody>
          <a:bodyPr vert="horz" lIns="155448" tIns="155448" rIns="155448" bIns="155448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© F5 Networks</a:t>
            </a:r>
            <a:endParaRPr lang="en-US" dirty="0"/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BF078E9A-E91B-1142-AD77-9373B6C51171}"/>
              </a:ext>
            </a:extLst>
          </p:cNvPr>
          <p:cNvSpPr txBox="1">
            <a:spLocks/>
          </p:cNvSpPr>
          <p:nvPr userDrawn="1"/>
        </p:nvSpPr>
        <p:spPr>
          <a:xfrm>
            <a:off x="9006840" y="6479315"/>
            <a:ext cx="3017520" cy="365125"/>
          </a:xfrm>
          <a:prstGeom prst="rect">
            <a:avLst/>
          </a:prstGeom>
        </p:spPr>
        <p:txBody>
          <a:bodyPr vert="horz" lIns="155448" tIns="155448" rIns="155448" bIns="155448" rtlCol="0" anchor="ctr"/>
          <a:lstStyle>
            <a:defPPr>
              <a:defRPr lang="en-US"/>
            </a:defPPr>
            <a:lvl1pPr marL="0" algn="r" defTabSz="914400" rtl="0" eaLnBrk="1" latinLnBrk="0" hangingPunct="1">
              <a:defRPr lang="en-US" sz="1000" kern="1200" smtClean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9DF86D6-4B9D-4B83-AF23-D696D3CD110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4219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5">
            <a:extLst>
              <a:ext uri="{FF2B5EF4-FFF2-40B4-BE49-F238E27FC236}">
                <a16:creationId xmlns:a16="http://schemas.microsoft.com/office/drawing/2014/main" id="{3841CFA5-C8BD-C540-A40F-E568A0FEEC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4800" y="6492875"/>
            <a:ext cx="4114800" cy="365125"/>
          </a:xfrm>
          <a:prstGeom prst="rect">
            <a:avLst/>
          </a:prstGeom>
        </p:spPr>
        <p:txBody>
          <a:bodyPr vert="horz" lIns="155448" tIns="155448" rIns="155448" bIns="155448" rtlCol="0" anchor="ctr"/>
          <a:lstStyle>
            <a:lvl1pPr algn="l">
              <a:defRPr sz="100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</a:defRPr>
            </a:lvl1pPr>
          </a:lstStyle>
          <a:p>
            <a:r>
              <a:rPr lang="en-US" dirty="0"/>
              <a:t>© F5 Networks</a:t>
            </a:r>
          </a:p>
        </p:txBody>
      </p:sp>
      <p:sp>
        <p:nvSpPr>
          <p:cNvPr id="3" name="Slide Number Placeholder 6">
            <a:extLst>
              <a:ext uri="{FF2B5EF4-FFF2-40B4-BE49-F238E27FC236}">
                <a16:creationId xmlns:a16="http://schemas.microsoft.com/office/drawing/2014/main" id="{649C1878-B22A-C644-8799-36ACE4930A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0" y="6492874"/>
            <a:ext cx="2743200" cy="365125"/>
          </a:xfrm>
          <a:prstGeom prst="rect">
            <a:avLst/>
          </a:prstGeom>
        </p:spPr>
        <p:txBody>
          <a:bodyPr vert="horz" lIns="155448" tIns="155448" rIns="155448" bIns="155448" rtlCol="0" anchor="ctr"/>
          <a:lstStyle>
            <a:lvl1pPr algn="r">
              <a:defRPr lang="en-US" sz="100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</a:defRPr>
            </a:lvl1pPr>
          </a:lstStyle>
          <a:p>
            <a:fld id="{49DF86D6-4B9D-4B83-AF23-D696D3CD110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C7F072-2D15-E941-A405-05968EA2A7D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880"/>
          <a:stretch/>
        </p:blipFill>
        <p:spPr>
          <a:xfrm>
            <a:off x="0" y="6400800"/>
            <a:ext cx="12192000" cy="457200"/>
          </a:xfrm>
          <a:prstGeom prst="rect">
            <a:avLst/>
          </a:prstGeom>
        </p:spPr>
      </p:pic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C5FBBA67-8960-7843-A3FD-302C1EF7BA47}"/>
              </a:ext>
            </a:extLst>
          </p:cNvPr>
          <p:cNvSpPr txBox="1">
            <a:spLocks/>
          </p:cNvSpPr>
          <p:nvPr userDrawn="1"/>
        </p:nvSpPr>
        <p:spPr>
          <a:xfrm>
            <a:off x="214182" y="6486095"/>
            <a:ext cx="4114800" cy="365125"/>
          </a:xfrm>
          <a:prstGeom prst="rect">
            <a:avLst/>
          </a:prstGeom>
        </p:spPr>
        <p:txBody>
          <a:bodyPr vert="horz" lIns="155448" tIns="155448" rIns="155448" bIns="155448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© F5 Networks</a:t>
            </a:r>
            <a:endParaRPr lang="en-US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EC186854-8332-FE4C-B8A0-326322E3FD68}"/>
              </a:ext>
            </a:extLst>
          </p:cNvPr>
          <p:cNvSpPr txBox="1">
            <a:spLocks/>
          </p:cNvSpPr>
          <p:nvPr userDrawn="1"/>
        </p:nvSpPr>
        <p:spPr>
          <a:xfrm>
            <a:off x="9006840" y="6479315"/>
            <a:ext cx="3017520" cy="365125"/>
          </a:xfrm>
          <a:prstGeom prst="rect">
            <a:avLst/>
          </a:prstGeom>
        </p:spPr>
        <p:txBody>
          <a:bodyPr vert="horz" lIns="155448" tIns="155448" rIns="155448" bIns="155448" rtlCol="0" anchor="ctr"/>
          <a:lstStyle>
            <a:defPPr>
              <a:defRPr lang="en-US"/>
            </a:defPPr>
            <a:lvl1pPr marL="0" algn="r" defTabSz="914400" rtl="0" eaLnBrk="1" latinLnBrk="0" hangingPunct="1">
              <a:defRPr lang="en-US" sz="1000" kern="1200" smtClean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9DF86D6-4B9D-4B83-AF23-D696D3CD110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5197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-(white)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667307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dar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7C7FA81-4327-4049-AC8A-F27F889DF6B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880"/>
          <a:stretch/>
        </p:blipFill>
        <p:spPr>
          <a:xfrm>
            <a:off x="0" y="6400800"/>
            <a:ext cx="12192000" cy="457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214182" y="6486095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© F5 Networks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9006840" y="6479315"/>
            <a:ext cx="3017520" cy="365125"/>
          </a:xfrm>
          <a:prstGeom prst="rect">
            <a:avLst/>
          </a:prstGeom>
        </p:spPr>
        <p:txBody>
          <a:bodyPr/>
          <a:lstStyle/>
          <a:p>
            <a:fld id="{49DF86D6-4B9D-4B83-AF23-D696D3CD110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219200"/>
            <a:ext cx="11582400" cy="5181600"/>
          </a:xfrm>
        </p:spPr>
        <p:txBody>
          <a:bodyPr/>
          <a:lstStyle>
            <a:lvl1pPr marL="466725" indent="-466725">
              <a:buClr>
                <a:schemeClr val="accent5"/>
              </a:buClr>
              <a:tabLst/>
              <a:defRPr/>
            </a:lvl1pPr>
            <a:lvl2pPr marL="466725" indent="-466725">
              <a:buClr>
                <a:schemeClr val="accent5"/>
              </a:buClr>
              <a:tabLst/>
              <a:defRPr/>
            </a:lvl2pPr>
            <a:lvl3pPr marL="466725" indent="-466725">
              <a:buClr>
                <a:schemeClr val="accent5"/>
              </a:buClr>
              <a:tabLst/>
              <a:defRPr/>
            </a:lvl3pPr>
            <a:lvl4pPr marL="466725" indent="-466725">
              <a:buClr>
                <a:schemeClr val="accent5"/>
              </a:buClr>
              <a:tabLst/>
              <a:defRPr/>
            </a:lvl4pPr>
            <a:lvl5pPr marL="466725" indent="-466725">
              <a:buClr>
                <a:schemeClr val="accent5"/>
              </a:buClr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9551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Map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lum bright="74000"/>
          </a:blip>
          <a:stretch>
            <a:fillRect/>
          </a:stretch>
        </p:blipFill>
        <p:spPr bwMode="auto">
          <a:xfrm>
            <a:off x="0" y="328113"/>
            <a:ext cx="12192000" cy="59468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51EEACB-4F74-AB46-9797-6CFA720D083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880"/>
          <a:stretch/>
        </p:blipFill>
        <p:spPr>
          <a:xfrm>
            <a:off x="0" y="6400800"/>
            <a:ext cx="12192000" cy="457200"/>
          </a:xfrm>
          <a:prstGeom prst="rect">
            <a:avLst/>
          </a:prstGeom>
        </p:spPr>
      </p:pic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8C47A333-C797-794F-AEC1-93E65B9DD6C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14182" y="6486095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© F5 Networks</a:t>
            </a:r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5F5FAD07-7857-AE40-B814-8BABE600D67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006840" y="6479315"/>
            <a:ext cx="3017520" cy="365125"/>
          </a:xfrm>
          <a:prstGeom prst="rect">
            <a:avLst/>
          </a:prstGeom>
        </p:spPr>
        <p:txBody>
          <a:bodyPr/>
          <a:lstStyle/>
          <a:p>
            <a:fld id="{49DF86D6-4B9D-4B83-AF23-D696D3CD110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7148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5 Penultimate Slide (light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4"/>
          <p:cNvSpPr>
            <a:spLocks noChangeAspect="1" noChangeArrowheads="1" noTextEdit="1"/>
          </p:cNvSpPr>
          <p:nvPr/>
        </p:nvSpPr>
        <p:spPr bwMode="auto">
          <a:xfrm>
            <a:off x="3076681" y="1600200"/>
            <a:ext cx="6035462" cy="34120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3076681" y="1600200"/>
            <a:ext cx="6035462" cy="3412034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61823A6-812B-DD49-98DE-4249E71BD56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1464" y="2102146"/>
            <a:ext cx="2416266" cy="241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796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5 End Slide (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44995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(dar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304800" y="1219200"/>
            <a:ext cx="5715000" cy="4967416"/>
          </a:xfrm>
        </p:spPr>
        <p:txBody>
          <a:bodyPr/>
          <a:lstStyle>
            <a:lvl1pPr marL="466725" indent="-466725">
              <a:buClr>
                <a:schemeClr val="accent5"/>
              </a:buClr>
              <a:tabLst/>
              <a:defRPr/>
            </a:lvl1pPr>
            <a:lvl2pPr marL="466725" indent="-466725">
              <a:buClr>
                <a:schemeClr val="accent5"/>
              </a:buClr>
              <a:tabLst/>
              <a:defRPr/>
            </a:lvl2pPr>
            <a:lvl3pPr marL="466725" indent="-466725">
              <a:buClr>
                <a:schemeClr val="accent5"/>
              </a:buClr>
              <a:tabLst/>
              <a:defRPr/>
            </a:lvl3pPr>
            <a:lvl4pPr marL="466725" indent="-466725">
              <a:buClr>
                <a:schemeClr val="accent5"/>
              </a:buClr>
              <a:tabLst/>
              <a:defRPr/>
            </a:lvl4pPr>
            <a:lvl5pPr marL="466725" indent="-466725">
              <a:buClr>
                <a:schemeClr val="accent5"/>
              </a:buClr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C880F5A-F62C-D84D-B940-B3A3F9297A5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880"/>
          <a:stretch/>
        </p:blipFill>
        <p:spPr>
          <a:xfrm>
            <a:off x="0" y="6400800"/>
            <a:ext cx="12192000" cy="457200"/>
          </a:xfrm>
          <a:prstGeom prst="rect">
            <a:avLst/>
          </a:prstGeom>
        </p:spPr>
      </p:pic>
      <p:sp>
        <p:nvSpPr>
          <p:cNvPr id="14" name="Footer Placeholder 2">
            <a:extLst>
              <a:ext uri="{FF2B5EF4-FFF2-40B4-BE49-F238E27FC236}">
                <a16:creationId xmlns:a16="http://schemas.microsoft.com/office/drawing/2014/main" id="{F33622D7-24A0-C448-B86E-9A0F6B62726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214182" y="6486095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© F5 Networks</a:t>
            </a:r>
          </a:p>
        </p:txBody>
      </p:sp>
      <p:sp>
        <p:nvSpPr>
          <p:cNvPr id="15" name="Slide Number Placeholder 3">
            <a:extLst>
              <a:ext uri="{FF2B5EF4-FFF2-40B4-BE49-F238E27FC236}">
                <a16:creationId xmlns:a16="http://schemas.microsoft.com/office/drawing/2014/main" id="{DEFDCA37-C0BC-2C4D-80E2-07A00D3F76E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9006840" y="6479315"/>
            <a:ext cx="3017520" cy="365125"/>
          </a:xfrm>
          <a:prstGeom prst="rect">
            <a:avLst/>
          </a:prstGeom>
        </p:spPr>
        <p:txBody>
          <a:bodyPr/>
          <a:lstStyle/>
          <a:p>
            <a:fld id="{49DF86D6-4B9D-4B83-AF23-D696D3CD110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6019800" y="1219200"/>
            <a:ext cx="5867400" cy="4967416"/>
          </a:xfrm>
        </p:spPr>
        <p:txBody>
          <a:bodyPr/>
          <a:lstStyle>
            <a:lvl1pPr marL="466725" indent="-466725">
              <a:buClr>
                <a:schemeClr val="accent5"/>
              </a:buClr>
              <a:tabLst/>
              <a:defRPr/>
            </a:lvl1pPr>
            <a:lvl2pPr marL="466725" indent="-466725">
              <a:buClr>
                <a:schemeClr val="accent5"/>
              </a:buClr>
              <a:tabLst/>
              <a:defRPr/>
            </a:lvl2pPr>
            <a:lvl3pPr marL="466725" indent="-466725">
              <a:buClr>
                <a:schemeClr val="accent5"/>
              </a:buClr>
              <a:tabLst/>
              <a:defRPr/>
            </a:lvl3pPr>
            <a:lvl4pPr marL="466725" indent="-466725">
              <a:buClr>
                <a:schemeClr val="accent5"/>
              </a:buClr>
              <a:tabLst/>
              <a:defRPr/>
            </a:lvl4pPr>
            <a:lvl5pPr marL="466725" indent="-466725">
              <a:buClr>
                <a:schemeClr val="accent5"/>
              </a:buClr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2935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/Sub Header (dar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828800"/>
            <a:ext cx="11582400" cy="4349578"/>
          </a:xfrm>
        </p:spPr>
        <p:txBody>
          <a:bodyPr/>
          <a:lstStyle>
            <a:lvl1pPr marL="463550" indent="-463550">
              <a:buClr>
                <a:schemeClr val="accent5"/>
              </a:buClr>
              <a:tabLst/>
              <a:defRPr/>
            </a:lvl1pPr>
            <a:lvl2pPr marL="463550" indent="-463550">
              <a:buClr>
                <a:schemeClr val="accent5"/>
              </a:buClr>
              <a:tabLst/>
              <a:defRPr/>
            </a:lvl2pPr>
            <a:lvl3pPr marL="463550" indent="-463550">
              <a:buClr>
                <a:schemeClr val="accent5"/>
              </a:buClr>
              <a:tabLst/>
              <a:defRPr/>
            </a:lvl3pPr>
            <a:lvl4pPr marL="463550" indent="-463550">
              <a:buClr>
                <a:schemeClr val="accent5"/>
              </a:buClr>
              <a:tabLst/>
              <a:defRPr/>
            </a:lvl4pPr>
            <a:lvl5pPr marL="463550" indent="-463550">
              <a:buClr>
                <a:schemeClr val="accent5"/>
              </a:buClr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F30439F-24DE-2A4A-ADD2-D8DD901CF6A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880"/>
          <a:stretch/>
        </p:blipFill>
        <p:spPr>
          <a:xfrm>
            <a:off x="0" y="6400800"/>
            <a:ext cx="12192000" cy="457200"/>
          </a:xfrm>
          <a:prstGeom prst="rect">
            <a:avLst/>
          </a:prstGeom>
        </p:spPr>
      </p:pic>
      <p:sp>
        <p:nvSpPr>
          <p:cNvPr id="12" name="Footer Placeholder 2">
            <a:extLst>
              <a:ext uri="{FF2B5EF4-FFF2-40B4-BE49-F238E27FC236}">
                <a16:creationId xmlns:a16="http://schemas.microsoft.com/office/drawing/2014/main" id="{B91095FD-1E3A-D94B-8FFE-6F6583650C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14182" y="6486095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© F5 Networks</a:t>
            </a:r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82BF7F91-CCF1-0C4D-BCB3-373E8949EEF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006840" y="6479315"/>
            <a:ext cx="3017520" cy="365125"/>
          </a:xfrm>
          <a:prstGeom prst="rect">
            <a:avLst/>
          </a:prstGeom>
        </p:spPr>
        <p:txBody>
          <a:bodyPr/>
          <a:lstStyle/>
          <a:p>
            <a:fld id="{49DF86D6-4B9D-4B83-AF23-D696D3CD110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304800" y="1066800"/>
            <a:ext cx="11582400" cy="762000"/>
          </a:xfrm>
        </p:spPr>
        <p:txBody>
          <a:bodyPr/>
          <a:lstStyle>
            <a:lvl1pPr>
              <a:buFontTx/>
              <a:buNone/>
              <a:defRPr>
                <a:gradFill>
                  <a:gsLst>
                    <a:gs pos="0">
                      <a:schemeClr val="accent5"/>
                    </a:gs>
                    <a:gs pos="98000">
                      <a:schemeClr val="accent5"/>
                    </a:gs>
                  </a:gsLst>
                  <a:lin ang="5400000" scaled="1"/>
                </a:gra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07784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/Sub Header (dar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828800"/>
            <a:ext cx="5715000" cy="4572000"/>
          </a:xfrm>
        </p:spPr>
        <p:txBody>
          <a:bodyPr/>
          <a:lstStyle>
            <a:lvl1pPr marL="463550" indent="-463550">
              <a:buClr>
                <a:schemeClr val="accent5"/>
              </a:buClr>
              <a:tabLst/>
              <a:defRPr/>
            </a:lvl1pPr>
            <a:lvl2pPr marL="463550" indent="-463550">
              <a:buClr>
                <a:schemeClr val="accent5"/>
              </a:buClr>
              <a:tabLst/>
              <a:defRPr/>
            </a:lvl2pPr>
            <a:lvl3pPr marL="463550" indent="-463550">
              <a:buClr>
                <a:schemeClr val="accent5"/>
              </a:buClr>
              <a:tabLst/>
              <a:defRPr/>
            </a:lvl3pPr>
            <a:lvl4pPr marL="463550" indent="-463550">
              <a:buClr>
                <a:schemeClr val="accent5"/>
              </a:buClr>
              <a:tabLst/>
              <a:defRPr/>
            </a:lvl4pPr>
            <a:lvl5pPr marL="463550" indent="-463550">
              <a:buClr>
                <a:schemeClr val="accent5"/>
              </a:buClr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304800" y="1066800"/>
            <a:ext cx="11582400" cy="762000"/>
          </a:xfrm>
        </p:spPr>
        <p:txBody>
          <a:bodyPr/>
          <a:lstStyle>
            <a:lvl1pPr>
              <a:buFontTx/>
              <a:buNone/>
              <a:defRPr>
                <a:gradFill>
                  <a:gsLst>
                    <a:gs pos="0">
                      <a:schemeClr val="accent5"/>
                    </a:gs>
                    <a:gs pos="98000">
                      <a:schemeClr val="accent5"/>
                    </a:gs>
                  </a:gsLst>
                  <a:lin ang="5400000" scaled="1"/>
                </a:gra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6019800" y="1828800"/>
            <a:ext cx="5867400" cy="4572000"/>
          </a:xfrm>
        </p:spPr>
        <p:txBody>
          <a:bodyPr/>
          <a:lstStyle>
            <a:lvl1pPr marL="463550" indent="-463550">
              <a:buClr>
                <a:schemeClr val="accent5"/>
              </a:buClr>
              <a:tabLst/>
              <a:defRPr/>
            </a:lvl1pPr>
            <a:lvl2pPr marL="463550" indent="-463550">
              <a:buClr>
                <a:schemeClr val="accent5"/>
              </a:buClr>
              <a:tabLst/>
              <a:defRPr/>
            </a:lvl2pPr>
            <a:lvl3pPr marL="463550" indent="-463550">
              <a:buClr>
                <a:schemeClr val="accent5"/>
              </a:buClr>
              <a:tabLst/>
              <a:defRPr/>
            </a:lvl3pPr>
            <a:lvl4pPr marL="463550" indent="-463550">
              <a:buClr>
                <a:schemeClr val="accent5"/>
              </a:buClr>
              <a:tabLst/>
              <a:defRPr/>
            </a:lvl4pPr>
            <a:lvl5pPr marL="463550" indent="-463550">
              <a:buClr>
                <a:schemeClr val="accent5"/>
              </a:buClr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AA4B0CE-176D-524F-B41A-90E4E884E56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880"/>
          <a:stretch/>
        </p:blipFill>
        <p:spPr>
          <a:xfrm>
            <a:off x="0" y="6400800"/>
            <a:ext cx="12192000" cy="457200"/>
          </a:xfrm>
          <a:prstGeom prst="rect">
            <a:avLst/>
          </a:prstGeom>
        </p:spPr>
      </p:pic>
      <p:sp>
        <p:nvSpPr>
          <p:cNvPr id="13" name="Footer Placeholder 2">
            <a:extLst>
              <a:ext uri="{FF2B5EF4-FFF2-40B4-BE49-F238E27FC236}">
                <a16:creationId xmlns:a16="http://schemas.microsoft.com/office/drawing/2014/main" id="{B142029E-225B-B242-932C-1B893DD9B11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14182" y="6486095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© F5 Networks</a:t>
            </a:r>
          </a:p>
        </p:txBody>
      </p:sp>
      <p:sp>
        <p:nvSpPr>
          <p:cNvPr id="14" name="Slide Number Placeholder 3">
            <a:extLst>
              <a:ext uri="{FF2B5EF4-FFF2-40B4-BE49-F238E27FC236}">
                <a16:creationId xmlns:a16="http://schemas.microsoft.com/office/drawing/2014/main" id="{AE103861-9ABF-FA4F-9127-E691558C288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006840" y="6479315"/>
            <a:ext cx="3017520" cy="365125"/>
          </a:xfrm>
          <a:prstGeom prst="rect">
            <a:avLst/>
          </a:prstGeom>
        </p:spPr>
        <p:txBody>
          <a:bodyPr/>
          <a:lstStyle/>
          <a:p>
            <a:fld id="{49DF86D6-4B9D-4B83-AF23-D696D3CD110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84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(dar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19D139-1BA7-D24D-910F-18A35B5C93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880"/>
          <a:stretch/>
        </p:blipFill>
        <p:spPr>
          <a:xfrm>
            <a:off x="0" y="6400800"/>
            <a:ext cx="12192000" cy="457200"/>
          </a:xfrm>
          <a:prstGeom prst="rect">
            <a:avLst/>
          </a:prstGeom>
        </p:spPr>
      </p:pic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403A2186-B4B6-A343-884D-B9B1AB06C75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14182" y="6486095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© F5 Networks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61F977DF-B51D-3C42-91A7-8A58FEB476E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006840" y="6479315"/>
            <a:ext cx="3017520" cy="365125"/>
          </a:xfrm>
          <a:prstGeom prst="rect">
            <a:avLst/>
          </a:prstGeom>
        </p:spPr>
        <p:txBody>
          <a:bodyPr/>
          <a:lstStyle/>
          <a:p>
            <a:fld id="{49DF86D6-4B9D-4B83-AF23-D696D3CD110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0036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Line Title and Content (dar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304800"/>
            <a:ext cx="11582400" cy="1421928"/>
          </a:xfrm>
        </p:spPr>
        <p:txBody>
          <a:bodyPr/>
          <a:lstStyle/>
          <a:p>
            <a:r>
              <a:rPr lang="en-US" dirty="0"/>
              <a:t>Click to edit 2-Line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828800"/>
            <a:ext cx="11582400" cy="4572000"/>
          </a:xfrm>
        </p:spPr>
        <p:txBody>
          <a:bodyPr/>
          <a:lstStyle>
            <a:lvl1pPr marL="463550" indent="-463550">
              <a:buClr>
                <a:schemeClr val="accent5"/>
              </a:buClr>
              <a:tabLst/>
              <a:defRPr/>
            </a:lvl1pPr>
            <a:lvl2pPr marL="463550" indent="-463550">
              <a:buClr>
                <a:schemeClr val="accent5"/>
              </a:buClr>
              <a:tabLst/>
              <a:defRPr/>
            </a:lvl2pPr>
            <a:lvl3pPr marL="463550" indent="-463550">
              <a:buClr>
                <a:schemeClr val="accent5"/>
              </a:buClr>
              <a:tabLst/>
              <a:defRPr/>
            </a:lvl3pPr>
            <a:lvl4pPr marL="463550" indent="-463550">
              <a:buClr>
                <a:schemeClr val="accent5"/>
              </a:buClr>
              <a:tabLst/>
              <a:defRPr/>
            </a:lvl4pPr>
            <a:lvl5pPr marL="463550" indent="-463550">
              <a:buClr>
                <a:schemeClr val="accent5"/>
              </a:buClr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EF65BCB-43BD-4A42-80CA-88AFC78C996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880"/>
          <a:stretch/>
        </p:blipFill>
        <p:spPr>
          <a:xfrm>
            <a:off x="0" y="6400800"/>
            <a:ext cx="12192000" cy="457200"/>
          </a:xfrm>
          <a:prstGeom prst="rect">
            <a:avLst/>
          </a:prstGeom>
        </p:spPr>
      </p:pic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D0F188CB-E9D4-414B-9475-845C0AA75A7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14182" y="6486095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© F5 Networks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6967981E-42F5-804D-B32A-0AD3A1A3AC5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006840" y="6479315"/>
            <a:ext cx="3017520" cy="365125"/>
          </a:xfrm>
          <a:prstGeom prst="rect">
            <a:avLst/>
          </a:prstGeom>
        </p:spPr>
        <p:txBody>
          <a:bodyPr/>
          <a:lstStyle/>
          <a:p>
            <a:fld id="{49DF86D6-4B9D-4B83-AF23-D696D3CD110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3991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Line Two Content (dar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304800"/>
            <a:ext cx="11582400" cy="1421928"/>
          </a:xfrm>
        </p:spPr>
        <p:txBody>
          <a:bodyPr/>
          <a:lstStyle/>
          <a:p>
            <a:r>
              <a:rPr lang="en-US" dirty="0"/>
              <a:t>Click to edit 2-Line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828800"/>
            <a:ext cx="5715000" cy="4572000"/>
          </a:xfrm>
        </p:spPr>
        <p:txBody>
          <a:bodyPr/>
          <a:lstStyle>
            <a:lvl1pPr marL="463550" indent="-463550">
              <a:buClr>
                <a:schemeClr val="accent5"/>
              </a:buClr>
              <a:tabLst/>
              <a:defRPr/>
            </a:lvl1pPr>
            <a:lvl2pPr marL="463550" indent="-463550">
              <a:buClr>
                <a:schemeClr val="accent5"/>
              </a:buClr>
              <a:tabLst/>
              <a:defRPr/>
            </a:lvl2pPr>
            <a:lvl3pPr marL="463550" indent="-463550">
              <a:buClr>
                <a:schemeClr val="accent5"/>
              </a:buClr>
              <a:tabLst/>
              <a:defRPr/>
            </a:lvl3pPr>
            <a:lvl4pPr marL="463550" indent="-463550">
              <a:buClr>
                <a:schemeClr val="accent5"/>
              </a:buClr>
              <a:tabLst/>
              <a:defRPr/>
            </a:lvl4pPr>
            <a:lvl5pPr marL="463550" indent="-463550">
              <a:buClr>
                <a:schemeClr val="accent5"/>
              </a:buClr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6019800" y="1828800"/>
            <a:ext cx="5867400" cy="4572000"/>
          </a:xfrm>
        </p:spPr>
        <p:txBody>
          <a:bodyPr/>
          <a:lstStyle>
            <a:lvl1pPr marL="463550" indent="-463550">
              <a:buClr>
                <a:schemeClr val="accent5"/>
              </a:buClr>
              <a:tabLst/>
              <a:defRPr/>
            </a:lvl1pPr>
            <a:lvl2pPr marL="463550" indent="-463550">
              <a:buClr>
                <a:schemeClr val="accent5"/>
              </a:buClr>
              <a:tabLst/>
              <a:defRPr/>
            </a:lvl2pPr>
            <a:lvl3pPr marL="463550" indent="-463550">
              <a:buClr>
                <a:schemeClr val="accent5"/>
              </a:buClr>
              <a:tabLst/>
              <a:defRPr/>
            </a:lvl3pPr>
            <a:lvl4pPr marL="463550" indent="-463550">
              <a:buClr>
                <a:schemeClr val="accent5"/>
              </a:buClr>
              <a:tabLst/>
              <a:defRPr/>
            </a:lvl4pPr>
            <a:lvl5pPr marL="463550" indent="-463550">
              <a:buClr>
                <a:schemeClr val="accent5"/>
              </a:buClr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7D6C74E-39EB-7545-9550-4BEA8AD5E0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880"/>
          <a:stretch/>
        </p:blipFill>
        <p:spPr>
          <a:xfrm>
            <a:off x="0" y="6400800"/>
            <a:ext cx="12192000" cy="457200"/>
          </a:xfrm>
          <a:prstGeom prst="rect">
            <a:avLst/>
          </a:prstGeom>
        </p:spPr>
      </p:pic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A86DB8B0-2D69-2849-BD1F-447A6D812B8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14182" y="6486095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© F5 Networks</a:t>
            </a:r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3DDA5A9B-F7D7-9045-98EA-EF77F2E29C4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006840" y="6479315"/>
            <a:ext cx="3017520" cy="365125"/>
          </a:xfrm>
          <a:prstGeom prst="rect">
            <a:avLst/>
          </a:prstGeom>
        </p:spPr>
        <p:txBody>
          <a:bodyPr/>
          <a:lstStyle/>
          <a:p>
            <a:fld id="{49DF86D6-4B9D-4B83-AF23-D696D3CD110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7781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8.xml"/><Relationship Id="rId16" Type="http://schemas.openxmlformats.org/officeDocument/2006/relationships/slideLayout" Target="../slideLayouts/slideLayout32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304801"/>
            <a:ext cx="11582400" cy="867930"/>
          </a:xfrm>
          <a:prstGeom prst="rect">
            <a:avLst/>
          </a:prstGeom>
        </p:spPr>
        <p:txBody>
          <a:bodyPr vert="horz" lIns="155448" tIns="155448" rIns="155448" bIns="155448" rtlCol="0" anchor="t" anchorCtr="0">
            <a:spAutoFit/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219200"/>
            <a:ext cx="11582400" cy="5333999"/>
          </a:xfrm>
          <a:prstGeom prst="rect">
            <a:avLst/>
          </a:prstGeom>
        </p:spPr>
        <p:txBody>
          <a:bodyPr vert="horz" lIns="155448" tIns="155448" rIns="155448" bIns="155448" rtlCol="0">
            <a:noAutofit/>
          </a:bodyPr>
          <a:lstStyle/>
          <a:p>
            <a:pPr marL="457200" lvl="0" indent="-457200">
              <a:buClr>
                <a:schemeClr val="accent5"/>
              </a:buClr>
              <a:buFont typeface="Arial" charset="0"/>
            </a:pPr>
            <a:r>
              <a:rPr lang="en-US"/>
              <a:t>Edit Master text styles</a:t>
            </a:r>
          </a:p>
          <a:p>
            <a:pPr marL="457200" lvl="1" indent="-457200">
              <a:buClr>
                <a:schemeClr val="accent5"/>
              </a:buClr>
              <a:buFont typeface="Arial" charset="0"/>
            </a:pPr>
            <a:r>
              <a:rPr lang="en-US"/>
              <a:t>Second level</a:t>
            </a:r>
          </a:p>
          <a:p>
            <a:pPr marL="457200" lvl="2" indent="-457200">
              <a:buClr>
                <a:schemeClr val="accent5"/>
              </a:buClr>
              <a:buFont typeface="Arial" charset="0"/>
            </a:pPr>
            <a:r>
              <a:rPr lang="en-US"/>
              <a:t>Third level</a:t>
            </a:r>
          </a:p>
          <a:p>
            <a:pPr marL="457200" lvl="3" indent="-457200">
              <a:buClr>
                <a:schemeClr val="accent5"/>
              </a:buClr>
              <a:buFont typeface="Arial" charset="0"/>
            </a:pPr>
            <a:r>
              <a:rPr lang="en-US"/>
              <a:t>Fourth level</a:t>
            </a:r>
          </a:p>
          <a:p>
            <a:pPr marL="457200" lvl="4" indent="-457200">
              <a:buClr>
                <a:schemeClr val="accent5"/>
              </a:buClr>
              <a:buFont typeface="Arial" charset="0"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304800" y="6492875"/>
            <a:ext cx="4114800" cy="365125"/>
          </a:xfrm>
          <a:prstGeom prst="rect">
            <a:avLst/>
          </a:prstGeom>
        </p:spPr>
        <p:txBody>
          <a:bodyPr vert="horz" lIns="155448" tIns="155448" rIns="155448" bIns="155448" rtlCol="0" anchor="ctr"/>
          <a:lstStyle>
            <a:lvl1pPr algn="l">
              <a:defRPr sz="10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</a:defRPr>
            </a:lvl1pPr>
          </a:lstStyle>
          <a:p>
            <a:r>
              <a:rPr lang="en-US" dirty="0"/>
              <a:t>© F5 Networks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9144000" y="6492874"/>
            <a:ext cx="2743200" cy="365125"/>
          </a:xfrm>
          <a:prstGeom prst="rect">
            <a:avLst/>
          </a:prstGeom>
        </p:spPr>
        <p:txBody>
          <a:bodyPr vert="horz" lIns="155448" tIns="155448" rIns="155448" bIns="155448" rtlCol="0" anchor="ctr"/>
          <a:lstStyle>
            <a:lvl1pPr algn="r">
              <a:defRPr lang="en-US" sz="100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</a:defRPr>
            </a:lvl1pPr>
          </a:lstStyle>
          <a:p>
            <a:fld id="{49DF86D6-4B9D-4B83-AF23-D696D3CD110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172560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47" r:id="rId1"/>
    <p:sldLayoutId id="2147483840" r:id="rId2"/>
    <p:sldLayoutId id="2147483813" r:id="rId3"/>
    <p:sldLayoutId id="2147483740" r:id="rId4"/>
    <p:sldLayoutId id="2147483814" r:id="rId5"/>
    <p:sldLayoutId id="2147483815" r:id="rId6"/>
    <p:sldLayoutId id="2147483739" r:id="rId7"/>
    <p:sldLayoutId id="2147483816" r:id="rId8"/>
    <p:sldLayoutId id="2147483817" r:id="rId9"/>
    <p:sldLayoutId id="2147483749" r:id="rId10"/>
    <p:sldLayoutId id="2147483818" r:id="rId11"/>
    <p:sldLayoutId id="2147483752" r:id="rId12"/>
    <p:sldLayoutId id="2147483754" r:id="rId13"/>
    <p:sldLayoutId id="2147483848" r:id="rId14"/>
    <p:sldLayoutId id="2147483760" r:id="rId15"/>
    <p:sldLayoutId id="2147483837" r:id="rId1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000" b="1" kern="1200" dirty="0">
          <a:gradFill>
            <a:gsLst>
              <a:gs pos="0">
                <a:schemeClr val="tx1"/>
              </a:gs>
              <a:gs pos="100000">
                <a:schemeClr val="tx1"/>
              </a:gs>
            </a:gsLst>
            <a:lin ang="5400000" scaled="1"/>
          </a:gradFill>
          <a:latin typeface="+mj-lt"/>
          <a:ea typeface="+mj-ea"/>
          <a:cs typeface="Arial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charset="0"/>
        <a:buChar char="•"/>
        <a:defRPr lang="en-US" sz="3200" b="1" kern="1200" smtClean="0">
          <a:gradFill>
            <a:gsLst>
              <a:gs pos="0">
                <a:schemeClr val="tx1"/>
              </a:gs>
              <a:gs pos="100000">
                <a:schemeClr val="tx1"/>
              </a:gs>
            </a:gsLst>
            <a:lin ang="5400000" scaled="1"/>
          </a:gradFill>
          <a:latin typeface="+mn-lt"/>
          <a:ea typeface="+mn-ea"/>
          <a:cs typeface="Arial" panose="020B0604020202020204" pitchFamily="34" charset="0"/>
        </a:defRPr>
      </a:lvl1pPr>
      <a:lvl2pPr marL="0" indent="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lang="en-US" sz="2400" kern="1200" smtClean="0">
          <a:gradFill>
            <a:gsLst>
              <a:gs pos="100000">
                <a:schemeClr val="tx1">
                  <a:lumMod val="65000"/>
                </a:schemeClr>
              </a:gs>
              <a:gs pos="0">
                <a:schemeClr val="tx1">
                  <a:lumMod val="65000"/>
                </a:schemeClr>
              </a:gs>
            </a:gsLst>
            <a:lin ang="5400000" scaled="1"/>
          </a:gradFill>
          <a:latin typeface="+mn-lt"/>
          <a:ea typeface="+mn-ea"/>
          <a:cs typeface="Arial" panose="020B0604020202020204" pitchFamily="34" charset="0"/>
        </a:defRPr>
      </a:lvl2pPr>
      <a:lvl3pPr marL="0" indent="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lang="en-US" sz="2000" kern="1200" smtClean="0">
          <a:gradFill>
            <a:gsLst>
              <a:gs pos="100000">
                <a:schemeClr val="tx1">
                  <a:lumMod val="65000"/>
                </a:schemeClr>
              </a:gs>
              <a:gs pos="0">
                <a:schemeClr val="tx1">
                  <a:lumMod val="65000"/>
                </a:schemeClr>
              </a:gs>
            </a:gsLst>
            <a:lin ang="5400000" scaled="1"/>
          </a:gradFill>
          <a:latin typeface="+mn-lt"/>
          <a:ea typeface="+mn-ea"/>
          <a:cs typeface="Arial" panose="020B0604020202020204" pitchFamily="34" charset="0"/>
        </a:defRPr>
      </a:lvl3pPr>
      <a:lvl4pPr marL="0" indent="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lang="en-US" sz="1800" kern="1200" smtClean="0">
          <a:gradFill>
            <a:gsLst>
              <a:gs pos="100000">
                <a:schemeClr val="tx1">
                  <a:lumMod val="65000"/>
                </a:schemeClr>
              </a:gs>
              <a:gs pos="0">
                <a:schemeClr val="tx1">
                  <a:lumMod val="65000"/>
                </a:schemeClr>
              </a:gs>
            </a:gsLst>
            <a:lin ang="5400000" scaled="1"/>
          </a:gradFill>
          <a:latin typeface="+mn-lt"/>
          <a:ea typeface="+mn-ea"/>
          <a:cs typeface="Arial" panose="020B0604020202020204" pitchFamily="34" charset="0"/>
        </a:defRPr>
      </a:lvl4pPr>
      <a:lvl5pPr marL="0" indent="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lang="en-US" sz="1800" kern="1200" dirty="0">
          <a:gradFill>
            <a:gsLst>
              <a:gs pos="100000">
                <a:schemeClr val="tx1">
                  <a:lumMod val="65000"/>
                </a:schemeClr>
              </a:gs>
              <a:gs pos="0">
                <a:schemeClr val="tx1">
                  <a:lumMod val="65000"/>
                </a:schemeClr>
              </a:gs>
            </a:gsLst>
            <a:lin ang="5400000" scaled="1"/>
          </a:gradFill>
          <a:latin typeface="+mn-lt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792">
          <p15:clr>
            <a:srgbClr val="5ACBF0"/>
          </p15:clr>
        </p15:guide>
        <p15:guide id="2" pos="3888">
          <p15:clr>
            <a:srgbClr val="5ACBF0"/>
          </p15:clr>
        </p15:guide>
        <p15:guide id="3" pos="3288">
          <p15:clr>
            <a:srgbClr val="5ACBF0"/>
          </p15:clr>
        </p15:guide>
        <p15:guide id="4" pos="2688">
          <p15:clr>
            <a:srgbClr val="5ACBF0"/>
          </p15:clr>
        </p15:guide>
        <p15:guide id="5" pos="2592">
          <p15:clr>
            <a:srgbClr val="5ACBF0"/>
          </p15:clr>
        </p15:guide>
        <p15:guide id="6" pos="2088">
          <p15:clr>
            <a:srgbClr val="5ACBF0"/>
          </p15:clr>
        </p15:guide>
        <p15:guide id="7" pos="1992">
          <p15:clr>
            <a:srgbClr val="5ACBF0"/>
          </p15:clr>
        </p15:guide>
        <p15:guide id="8" pos="1392">
          <p15:clr>
            <a:srgbClr val="5ACBF0"/>
          </p15:clr>
        </p15:guide>
        <p15:guide id="9" pos="792">
          <p15:clr>
            <a:srgbClr val="5ACBF0"/>
          </p15:clr>
        </p15:guide>
        <p15:guide id="10" pos="4392">
          <p15:clr>
            <a:srgbClr val="5ACBF0"/>
          </p15:clr>
        </p15:guide>
        <p15:guide id="11" pos="4488">
          <p15:clr>
            <a:srgbClr val="5ACBF0"/>
          </p15:clr>
        </p15:guide>
        <p15:guide id="12" pos="4992">
          <p15:clr>
            <a:srgbClr val="5ACBF0"/>
          </p15:clr>
        </p15:guide>
        <p15:guide id="13" pos="5088">
          <p15:clr>
            <a:srgbClr val="5ACBF0"/>
          </p15:clr>
        </p15:guide>
        <p15:guide id="14" pos="5592">
          <p15:clr>
            <a:srgbClr val="5ACBF0"/>
          </p15:clr>
        </p15:guide>
        <p15:guide id="15" pos="5688">
          <p15:clr>
            <a:srgbClr val="5ACBF0"/>
          </p15:clr>
        </p15:guide>
        <p15:guide id="16" pos="6192">
          <p15:clr>
            <a:srgbClr val="5ACBF0"/>
          </p15:clr>
        </p15:guide>
        <p15:guide id="17" pos="6288">
          <p15:clr>
            <a:srgbClr val="5ACBF0"/>
          </p15:clr>
        </p15:guide>
        <p15:guide id="18" pos="6792">
          <p15:clr>
            <a:srgbClr val="5ACBF0"/>
          </p15:clr>
        </p15:guide>
        <p15:guide id="19" pos="6888">
          <p15:clr>
            <a:srgbClr val="5ACBF0"/>
          </p15:clr>
        </p15:guide>
        <p15:guide id="20" pos="7392">
          <p15:clr>
            <a:srgbClr val="C35EA4"/>
          </p15:clr>
        </p15:guide>
        <p15:guide id="21" pos="3192">
          <p15:clr>
            <a:srgbClr val="5ACBF0"/>
          </p15:clr>
        </p15:guide>
        <p15:guide id="22" pos="1488">
          <p15:clr>
            <a:srgbClr val="5ACBF0"/>
          </p15:clr>
        </p15:guide>
        <p15:guide id="23" pos="888">
          <p15:clr>
            <a:srgbClr val="5ACBF0"/>
          </p15:clr>
        </p15:guide>
        <p15:guide id="24" pos="288">
          <p15:clr>
            <a:srgbClr val="C35EA4"/>
          </p15:clr>
        </p15:guide>
        <p15:guide id="25" orient="horz" pos="2112">
          <p15:clr>
            <a:srgbClr val="5ACBF0"/>
          </p15:clr>
        </p15:guide>
        <p15:guide id="26" orient="horz" pos="2208">
          <p15:clr>
            <a:srgbClr val="5ACBF0"/>
          </p15:clr>
        </p15:guide>
        <p15:guide id="27" orient="horz" pos="1728">
          <p15:clr>
            <a:srgbClr val="5ACBF0"/>
          </p15:clr>
        </p15:guide>
        <p15:guide id="28" orient="horz" pos="1632">
          <p15:clr>
            <a:srgbClr val="5ACBF0"/>
          </p15:clr>
        </p15:guide>
        <p15:guide id="29" orient="horz" pos="2592">
          <p15:clr>
            <a:srgbClr val="5ACBF0"/>
          </p15:clr>
        </p15:guide>
        <p15:guide id="30" orient="horz" pos="2688">
          <p15:clr>
            <a:srgbClr val="5ACBF0"/>
          </p15:clr>
        </p15:guide>
        <p15:guide id="31" orient="horz" pos="1248">
          <p15:clr>
            <a:srgbClr val="5ACBF0"/>
          </p15:clr>
        </p15:guide>
        <p15:guide id="32" orient="horz" pos="1152">
          <p15:clr>
            <a:srgbClr val="5ACBF0"/>
          </p15:clr>
        </p15:guide>
        <p15:guide id="33" orient="horz" pos="768">
          <p15:clr>
            <a:srgbClr val="5ACBF0"/>
          </p15:clr>
        </p15:guide>
        <p15:guide id="34" orient="horz" pos="672">
          <p15:clr>
            <a:srgbClr val="5ACBF0"/>
          </p15:clr>
        </p15:guide>
        <p15:guide id="35" orient="horz" pos="192">
          <p15:clr>
            <a:srgbClr val="5ACBF0"/>
          </p15:clr>
        </p15:guide>
        <p15:guide id="36" orient="horz" pos="3072">
          <p15:clr>
            <a:srgbClr val="5ACBF0"/>
          </p15:clr>
        </p15:guide>
        <p15:guide id="37" orient="horz" pos="3168">
          <p15:clr>
            <a:srgbClr val="5ACBF0"/>
          </p15:clr>
        </p15:guide>
        <p15:guide id="38" orient="horz" pos="3552">
          <p15:clr>
            <a:srgbClr val="5ACBF0"/>
          </p15:clr>
        </p15:guide>
        <p15:guide id="39" orient="horz" pos="3648">
          <p15:clr>
            <a:srgbClr val="5ACBF0"/>
          </p15:clr>
        </p15:guide>
        <p15:guide id="40" orient="horz" pos="4032">
          <p15:clr>
            <a:srgbClr val="C35EA4"/>
          </p15:clr>
        </p15:guide>
        <p15:guide id="41" orient="horz" pos="4128">
          <p15:clr>
            <a:srgbClr val="5ACBF0"/>
          </p15:clr>
        </p15:guide>
        <p15:guide id="42" pos="7488">
          <p15:clr>
            <a:srgbClr val="5ACBF0"/>
          </p15:clr>
        </p15:guide>
        <p15:guide id="43" pos="192">
          <p15:clr>
            <a:srgbClr val="5ACBF0"/>
          </p15:clr>
        </p15:guide>
        <p15:guide id="44" orient="horz" pos="288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304801"/>
            <a:ext cx="11582400" cy="867930"/>
          </a:xfrm>
          <a:prstGeom prst="rect">
            <a:avLst/>
          </a:prstGeom>
        </p:spPr>
        <p:txBody>
          <a:bodyPr vert="horz" lIns="155448" tIns="155448" rIns="155448" bIns="155448" rtlCol="0" anchor="t" anchorCtr="0">
            <a:spAutoFit/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219200"/>
            <a:ext cx="11582400" cy="5333999"/>
          </a:xfrm>
          <a:prstGeom prst="rect">
            <a:avLst/>
          </a:prstGeom>
        </p:spPr>
        <p:txBody>
          <a:bodyPr vert="horz" lIns="155448" tIns="155448" rIns="155448" bIns="155448" rtlCol="0">
            <a:noAutofit/>
          </a:bodyPr>
          <a:lstStyle/>
          <a:p>
            <a:pPr marL="457200" lvl="0" indent="-457200">
              <a:buClr>
                <a:schemeClr val="accent5"/>
              </a:buClr>
              <a:buFont typeface="Arial" charset="0"/>
            </a:pPr>
            <a:r>
              <a:rPr lang="en-US" dirty="0"/>
              <a:t>Click to edit Master text styles</a:t>
            </a:r>
          </a:p>
          <a:p>
            <a:pPr marL="457200" lvl="1" indent="-457200">
              <a:buClr>
                <a:schemeClr val="accent5"/>
              </a:buClr>
              <a:buFont typeface="Arial" charset="0"/>
            </a:pPr>
            <a:r>
              <a:rPr lang="en-US" dirty="0"/>
              <a:t>Second level</a:t>
            </a:r>
          </a:p>
          <a:p>
            <a:pPr marL="457200" lvl="2" indent="-457200">
              <a:buClr>
                <a:schemeClr val="accent5"/>
              </a:buClr>
              <a:buFont typeface="Arial" charset="0"/>
            </a:pPr>
            <a:r>
              <a:rPr lang="en-US" dirty="0"/>
              <a:t>Third level</a:t>
            </a:r>
          </a:p>
          <a:p>
            <a:pPr marL="457200" lvl="3" indent="-457200">
              <a:buClr>
                <a:schemeClr val="accent5"/>
              </a:buClr>
              <a:buFont typeface="Arial" charset="0"/>
            </a:pPr>
            <a:r>
              <a:rPr lang="en-US" dirty="0"/>
              <a:t>Fourth level</a:t>
            </a:r>
          </a:p>
          <a:p>
            <a:pPr marL="457200" lvl="4" indent="-457200">
              <a:buClr>
                <a:schemeClr val="accent5"/>
              </a:buClr>
              <a:buFont typeface="Arial" charset="0"/>
            </a:pPr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304800" y="6492875"/>
            <a:ext cx="4114800" cy="365125"/>
          </a:xfrm>
          <a:prstGeom prst="rect">
            <a:avLst/>
          </a:prstGeom>
        </p:spPr>
        <p:txBody>
          <a:bodyPr vert="horz" lIns="155448" tIns="155448" rIns="155448" bIns="155448" rtlCol="0" anchor="ctr"/>
          <a:lstStyle>
            <a:lvl1pPr algn="l">
              <a:defRPr sz="100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</a:defRPr>
            </a:lvl1pPr>
          </a:lstStyle>
          <a:p>
            <a:r>
              <a:rPr lang="en-US" dirty="0"/>
              <a:t>© F5 Networks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9144000" y="6492874"/>
            <a:ext cx="2743200" cy="365125"/>
          </a:xfrm>
          <a:prstGeom prst="rect">
            <a:avLst/>
          </a:prstGeom>
        </p:spPr>
        <p:txBody>
          <a:bodyPr vert="horz" lIns="155448" tIns="155448" rIns="155448" bIns="155448" rtlCol="0" anchor="ctr"/>
          <a:lstStyle>
            <a:lvl1pPr algn="r">
              <a:defRPr lang="en-US" sz="1000" smtClean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</a:defRPr>
            </a:lvl1pPr>
          </a:lstStyle>
          <a:p>
            <a:fld id="{49DF86D6-4B9D-4B83-AF23-D696D3CD110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4186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0" r:id="rId1"/>
    <p:sldLayoutId id="2147483821" r:id="rId2"/>
    <p:sldLayoutId id="2147483822" r:id="rId3"/>
    <p:sldLayoutId id="2147483823" r:id="rId4"/>
    <p:sldLayoutId id="2147483824" r:id="rId5"/>
    <p:sldLayoutId id="2147483825" r:id="rId6"/>
    <p:sldLayoutId id="2147483826" r:id="rId7"/>
    <p:sldLayoutId id="2147483827" r:id="rId8"/>
    <p:sldLayoutId id="2147483828" r:id="rId9"/>
    <p:sldLayoutId id="2147483829" r:id="rId10"/>
    <p:sldLayoutId id="2147483830" r:id="rId11"/>
    <p:sldLayoutId id="2147483831" r:id="rId12"/>
    <p:sldLayoutId id="2147483832" r:id="rId13"/>
    <p:sldLayoutId id="2147483833" r:id="rId14"/>
    <p:sldLayoutId id="2147483834" r:id="rId15"/>
    <p:sldLayoutId id="2147483836" r:id="rId1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000" b="1" kern="1200" dirty="0">
          <a:gradFill>
            <a:gsLst>
              <a:gs pos="0">
                <a:schemeClr val="tx2"/>
              </a:gs>
              <a:gs pos="100000">
                <a:schemeClr val="tx2"/>
              </a:gs>
            </a:gsLst>
            <a:lin ang="5400000" scaled="1"/>
          </a:gradFill>
          <a:latin typeface="+mj-lt"/>
          <a:ea typeface="+mj-ea"/>
          <a:cs typeface="Arial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charset="0"/>
        <a:buChar char="•"/>
        <a:defRPr lang="en-US" sz="3200" b="1" kern="1200" smtClean="0">
          <a:gradFill>
            <a:gsLst>
              <a:gs pos="0">
                <a:schemeClr val="tx2"/>
              </a:gs>
              <a:gs pos="99000">
                <a:schemeClr val="tx2"/>
              </a:gs>
            </a:gsLst>
            <a:lin ang="5400000" scaled="1"/>
          </a:gradFill>
          <a:latin typeface="+mn-lt"/>
          <a:ea typeface="+mn-ea"/>
          <a:cs typeface="Arial" panose="020B0604020202020204" pitchFamily="34" charset="0"/>
        </a:defRPr>
      </a:lvl1pPr>
      <a:lvl2pPr marL="0" indent="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lang="en-US" sz="2400" kern="1200" smtClean="0">
          <a:gradFill>
            <a:gsLst>
              <a:gs pos="0">
                <a:schemeClr val="bg1">
                  <a:lumMod val="50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1"/>
          </a:gradFill>
          <a:latin typeface="+mn-lt"/>
          <a:ea typeface="+mn-ea"/>
          <a:cs typeface="Arial" panose="020B0604020202020204" pitchFamily="34" charset="0"/>
        </a:defRPr>
      </a:lvl2pPr>
      <a:lvl3pPr marL="0" indent="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lang="en-US" sz="2000" kern="1200" smtClean="0">
          <a:gradFill>
            <a:gsLst>
              <a:gs pos="0">
                <a:schemeClr val="bg1">
                  <a:lumMod val="50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1"/>
          </a:gradFill>
          <a:latin typeface="+mn-lt"/>
          <a:ea typeface="+mn-ea"/>
          <a:cs typeface="Arial" panose="020B0604020202020204" pitchFamily="34" charset="0"/>
        </a:defRPr>
      </a:lvl3pPr>
      <a:lvl4pPr marL="0" indent="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lang="en-US" sz="1800" kern="1200" smtClean="0">
          <a:gradFill>
            <a:gsLst>
              <a:gs pos="0">
                <a:schemeClr val="bg1">
                  <a:lumMod val="50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1"/>
          </a:gradFill>
          <a:latin typeface="+mn-lt"/>
          <a:ea typeface="+mn-ea"/>
          <a:cs typeface="Arial" panose="020B0604020202020204" pitchFamily="34" charset="0"/>
        </a:defRPr>
      </a:lvl4pPr>
      <a:lvl5pPr marL="0" indent="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lang="en-US" sz="1800" kern="1200" dirty="0">
          <a:gradFill>
            <a:gsLst>
              <a:gs pos="0">
                <a:schemeClr val="bg1">
                  <a:lumMod val="50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1"/>
          </a:gradFill>
          <a:latin typeface="+mn-lt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792">
          <p15:clr>
            <a:srgbClr val="5ACBF0"/>
          </p15:clr>
        </p15:guide>
        <p15:guide id="2" pos="3888">
          <p15:clr>
            <a:srgbClr val="5ACBF0"/>
          </p15:clr>
        </p15:guide>
        <p15:guide id="3" pos="3288">
          <p15:clr>
            <a:srgbClr val="5ACBF0"/>
          </p15:clr>
        </p15:guide>
        <p15:guide id="4" pos="2688">
          <p15:clr>
            <a:srgbClr val="5ACBF0"/>
          </p15:clr>
        </p15:guide>
        <p15:guide id="5" pos="2592">
          <p15:clr>
            <a:srgbClr val="5ACBF0"/>
          </p15:clr>
        </p15:guide>
        <p15:guide id="6" pos="2088">
          <p15:clr>
            <a:srgbClr val="5ACBF0"/>
          </p15:clr>
        </p15:guide>
        <p15:guide id="7" pos="1992">
          <p15:clr>
            <a:srgbClr val="5ACBF0"/>
          </p15:clr>
        </p15:guide>
        <p15:guide id="8" pos="1392">
          <p15:clr>
            <a:srgbClr val="5ACBF0"/>
          </p15:clr>
        </p15:guide>
        <p15:guide id="9" pos="792">
          <p15:clr>
            <a:srgbClr val="5ACBF0"/>
          </p15:clr>
        </p15:guide>
        <p15:guide id="10" pos="4392">
          <p15:clr>
            <a:srgbClr val="5ACBF0"/>
          </p15:clr>
        </p15:guide>
        <p15:guide id="11" pos="4488">
          <p15:clr>
            <a:srgbClr val="5ACBF0"/>
          </p15:clr>
        </p15:guide>
        <p15:guide id="12" pos="4992">
          <p15:clr>
            <a:srgbClr val="5ACBF0"/>
          </p15:clr>
        </p15:guide>
        <p15:guide id="13" pos="5088">
          <p15:clr>
            <a:srgbClr val="5ACBF0"/>
          </p15:clr>
        </p15:guide>
        <p15:guide id="14" pos="5592">
          <p15:clr>
            <a:srgbClr val="5ACBF0"/>
          </p15:clr>
        </p15:guide>
        <p15:guide id="15" pos="5688">
          <p15:clr>
            <a:srgbClr val="5ACBF0"/>
          </p15:clr>
        </p15:guide>
        <p15:guide id="16" pos="6192">
          <p15:clr>
            <a:srgbClr val="5ACBF0"/>
          </p15:clr>
        </p15:guide>
        <p15:guide id="17" pos="6288">
          <p15:clr>
            <a:srgbClr val="5ACBF0"/>
          </p15:clr>
        </p15:guide>
        <p15:guide id="18" pos="6792">
          <p15:clr>
            <a:srgbClr val="5ACBF0"/>
          </p15:clr>
        </p15:guide>
        <p15:guide id="19" pos="6888">
          <p15:clr>
            <a:srgbClr val="5ACBF0"/>
          </p15:clr>
        </p15:guide>
        <p15:guide id="20" pos="7392">
          <p15:clr>
            <a:srgbClr val="C35EA4"/>
          </p15:clr>
        </p15:guide>
        <p15:guide id="21" pos="3192">
          <p15:clr>
            <a:srgbClr val="5ACBF0"/>
          </p15:clr>
        </p15:guide>
        <p15:guide id="22" pos="1488">
          <p15:clr>
            <a:srgbClr val="5ACBF0"/>
          </p15:clr>
        </p15:guide>
        <p15:guide id="23" pos="888">
          <p15:clr>
            <a:srgbClr val="5ACBF0"/>
          </p15:clr>
        </p15:guide>
        <p15:guide id="24" pos="288">
          <p15:clr>
            <a:srgbClr val="C35EA4"/>
          </p15:clr>
        </p15:guide>
        <p15:guide id="25" orient="horz" pos="2112">
          <p15:clr>
            <a:srgbClr val="5ACBF0"/>
          </p15:clr>
        </p15:guide>
        <p15:guide id="26" orient="horz" pos="2208">
          <p15:clr>
            <a:srgbClr val="5ACBF0"/>
          </p15:clr>
        </p15:guide>
        <p15:guide id="27" orient="horz" pos="1728">
          <p15:clr>
            <a:srgbClr val="5ACBF0"/>
          </p15:clr>
        </p15:guide>
        <p15:guide id="28" orient="horz" pos="1632">
          <p15:clr>
            <a:srgbClr val="5ACBF0"/>
          </p15:clr>
        </p15:guide>
        <p15:guide id="29" orient="horz" pos="2592">
          <p15:clr>
            <a:srgbClr val="5ACBF0"/>
          </p15:clr>
        </p15:guide>
        <p15:guide id="30" orient="horz" pos="2688">
          <p15:clr>
            <a:srgbClr val="5ACBF0"/>
          </p15:clr>
        </p15:guide>
        <p15:guide id="31" orient="horz" pos="1248">
          <p15:clr>
            <a:srgbClr val="5ACBF0"/>
          </p15:clr>
        </p15:guide>
        <p15:guide id="32" orient="horz" pos="1152">
          <p15:clr>
            <a:srgbClr val="5ACBF0"/>
          </p15:clr>
        </p15:guide>
        <p15:guide id="33" orient="horz" pos="768">
          <p15:clr>
            <a:srgbClr val="5ACBF0"/>
          </p15:clr>
        </p15:guide>
        <p15:guide id="34" orient="horz" pos="672">
          <p15:clr>
            <a:srgbClr val="5ACBF0"/>
          </p15:clr>
        </p15:guide>
        <p15:guide id="35" orient="horz" pos="192">
          <p15:clr>
            <a:srgbClr val="5ACBF0"/>
          </p15:clr>
        </p15:guide>
        <p15:guide id="36" orient="horz" pos="3072">
          <p15:clr>
            <a:srgbClr val="5ACBF0"/>
          </p15:clr>
        </p15:guide>
        <p15:guide id="37" orient="horz" pos="3168">
          <p15:clr>
            <a:srgbClr val="5ACBF0"/>
          </p15:clr>
        </p15:guide>
        <p15:guide id="38" orient="horz" pos="3552">
          <p15:clr>
            <a:srgbClr val="5ACBF0"/>
          </p15:clr>
        </p15:guide>
        <p15:guide id="39" orient="horz" pos="3648">
          <p15:clr>
            <a:srgbClr val="5ACBF0"/>
          </p15:clr>
        </p15:guide>
        <p15:guide id="40" orient="horz" pos="4032">
          <p15:clr>
            <a:srgbClr val="C35EA4"/>
          </p15:clr>
        </p15:guide>
        <p15:guide id="41" orient="horz" pos="4128">
          <p15:clr>
            <a:srgbClr val="5ACBF0"/>
          </p15:clr>
        </p15:guide>
        <p15:guide id="42" pos="7488">
          <p15:clr>
            <a:srgbClr val="5ACBF0"/>
          </p15:clr>
        </p15:guide>
        <p15:guide id="43" pos="192">
          <p15:clr>
            <a:srgbClr val="5ACBF0"/>
          </p15:clr>
        </p15:guide>
        <p15:guide id="44" orient="horz" pos="288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f5.sharepoint.com/sites/salesandmktg/mktg/Shared%20Documents/F5%20Content%20Style%20Guide%20July2017%20v6.pdf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91534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86B6E-CD7B-CD44-A817-47C46749215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Secure BIG-IP and Application deployments in AWS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C91C40-46A2-624E-BF77-6FE0485B47F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Justin Beckham, Ed </a:t>
            </a:r>
            <a:r>
              <a:rPr lang="en-US" dirty="0" err="1"/>
              <a:t>Rabago</a:t>
            </a:r>
            <a:r>
              <a:rPr lang="en-US" dirty="0"/>
              <a:t>, David Larsen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595245-B5A6-DB47-B21A-4A854C75365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August 2018</a:t>
            </a:r>
          </a:p>
        </p:txBody>
      </p:sp>
    </p:spTree>
    <p:extLst>
      <p:ext uri="{BB962C8B-B14F-4D97-AF65-F5344CB8AC3E}">
        <p14:creationId xmlns:p14="http://schemas.microsoft.com/office/powerpoint/2010/main" val="469747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AF4639-1E28-E446-AD24-EDE91958D3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Formation Templates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DA0080-3A58-6B45-B67F-F3F6AC4285A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8AA50E0-8C5D-C645-94CB-1278EBF948A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F5 Networks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7158E2-A28D-B048-9C8F-572CF7062E4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9DF86D6-4B9D-4B83-AF23-D696D3CD110A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8786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27A8C2-346E-5449-9CC4-87B961A441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Deploying Network and VPC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8B1954-FE6E-F644-A0B3-B4B96D324E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333062-9D59-4849-92A1-5AB65F54BC6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F5 Networks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94DFE8-55FF-9A4A-AD9F-7E91F2AF9B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9DF86D6-4B9D-4B83-AF23-D696D3CD110A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6945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5AC204-30F8-7A41-A686-AEBA422CD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Deploying BIG-IP instance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B704DF-BBF1-C847-A51F-17FEAE3F2CF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1356F5-E897-1C4A-A817-8915F7D555A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F5 Networks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3573E9-7DE2-544F-ACEF-25BB0603023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9DF86D6-4B9D-4B83-AF23-D696D3CD110A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9507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15C2C-59FB-464E-8623-2B5EC283B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Securing your BIG-IP instance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BA898B-5E63-8B41-AE75-53A6F01BA0B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Change default passwords</a:t>
            </a:r>
          </a:p>
          <a:p>
            <a:r>
              <a:rPr lang="en-US" dirty="0"/>
              <a:t>Set AWS Filters for your management network</a:t>
            </a:r>
          </a:p>
          <a:p>
            <a:r>
              <a:rPr lang="en-US" dirty="0"/>
              <a:t>Set ciphers for you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7E86D8-6A41-2747-9F03-58E298D2B90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F5 Networks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1348D8-D859-844E-9DFB-0088ADBDBF8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9DF86D6-4B9D-4B83-AF23-D696D3CD110A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1669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recommendations</a:t>
            </a:r>
          </a:p>
        </p:txBody>
      </p:sp>
    </p:spTree>
    <p:extLst>
      <p:ext uri="{BB962C8B-B14F-4D97-AF65-F5344CB8AC3E}">
        <p14:creationId xmlns:p14="http://schemas.microsoft.com/office/powerpoint/2010/main" val="673442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9 Common Mistakes to Avoid in Your Presentation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304800" y="6492875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© F5 Networks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9144000" y="6492874"/>
            <a:ext cx="2743200" cy="365125"/>
          </a:xfrm>
          <a:prstGeom prst="rect">
            <a:avLst/>
          </a:prstGeom>
        </p:spPr>
        <p:txBody>
          <a:bodyPr/>
          <a:lstStyle/>
          <a:p>
            <a:fld id="{49DF86D6-4B9D-4B83-AF23-D696D3CD110A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type="body" sz="quarter" idx="12"/>
          </p:nvPr>
        </p:nvSpPr>
        <p:spPr>
          <a:solidFill>
            <a:schemeClr val="bg1"/>
          </a:solidFill>
        </p:spPr>
        <p:txBody>
          <a:bodyPr/>
          <a:lstStyle/>
          <a:p>
            <a:pPr marL="342900" lvl="3" indent="-342900">
              <a:buFont typeface="+mj-lt"/>
              <a:buAutoNum type="arabicPeriod"/>
            </a:pPr>
            <a:r>
              <a:rPr lang="en-US" b="1" dirty="0"/>
              <a:t>On-premises</a:t>
            </a:r>
            <a:r>
              <a:rPr lang="en-US" dirty="0"/>
              <a:t>, not on-premise. One is not the plural of the other—they are not interchangeable, but two completely different words. A premise is a proposition, whereas a premises is a tract of land.</a:t>
            </a:r>
          </a:p>
          <a:p>
            <a:pPr marL="342900" lvl="3" indent="-342900">
              <a:buFont typeface="+mj-lt"/>
              <a:buAutoNum type="arabicPeriod"/>
            </a:pPr>
            <a:r>
              <a:rPr lang="en-US" b="1" dirty="0"/>
              <a:t>BIG-IP</a:t>
            </a:r>
            <a:r>
              <a:rPr lang="en-US" dirty="0"/>
              <a:t>. All caps, with hyphen. Not Big-IP, BIG IP, Big IP, or any other variation.</a:t>
            </a:r>
          </a:p>
          <a:p>
            <a:pPr marL="342900" lvl="3" indent="-342900">
              <a:buFont typeface="+mj-lt"/>
              <a:buAutoNum type="arabicPeriod"/>
            </a:pPr>
            <a:r>
              <a:rPr lang="en-US" b="1" dirty="0"/>
              <a:t>BIG-IP DNS</a:t>
            </a:r>
            <a:r>
              <a:rPr lang="en-US" dirty="0"/>
              <a:t>. Not BIG-IP Global Traffic Manager or BIG-IP GTM.</a:t>
            </a:r>
          </a:p>
          <a:p>
            <a:pPr marL="342900" lvl="3" indent="-342900">
              <a:buFont typeface="+mj-lt"/>
              <a:buAutoNum type="arabicPeriod"/>
            </a:pPr>
            <a:r>
              <a:rPr lang="en-US" b="1" dirty="0"/>
              <a:t>BIG-IQ</a:t>
            </a:r>
            <a:r>
              <a:rPr lang="en-US" dirty="0"/>
              <a:t>. All caps, with hyphen. Not Big-IQ, BIG IQ, Big IQ, or any other variation.</a:t>
            </a:r>
          </a:p>
          <a:p>
            <a:pPr marL="342900" lvl="3" indent="-342900">
              <a:buFont typeface="+mj-lt"/>
              <a:buAutoNum type="arabicPeriod"/>
            </a:pPr>
            <a:r>
              <a:rPr lang="en-US" b="1" dirty="0"/>
              <a:t>Silverline</a:t>
            </a:r>
            <a:r>
              <a:rPr lang="en-US" dirty="0"/>
              <a:t>, cap S, lowercase l. Not SilverLine.</a:t>
            </a:r>
          </a:p>
          <a:p>
            <a:pPr marL="342900" lvl="3" indent="-342900">
              <a:buFont typeface="+mj-lt"/>
              <a:buAutoNum type="arabicPeriod"/>
            </a:pPr>
            <a:r>
              <a:rPr lang="en-US" b="1" dirty="0"/>
              <a:t>Data center</a:t>
            </a:r>
            <a:r>
              <a:rPr lang="en-US" dirty="0"/>
              <a:t>, two words. Not datacenter.</a:t>
            </a:r>
          </a:p>
          <a:p>
            <a:pPr marL="342900" lvl="3" indent="-342900">
              <a:buFont typeface="+mj-lt"/>
              <a:buAutoNum type="arabicPeriod"/>
            </a:pPr>
            <a:r>
              <a:rPr lang="en-US" b="1" dirty="0"/>
              <a:t>No trademarks necessary</a:t>
            </a:r>
            <a:r>
              <a:rPr lang="en-US" dirty="0"/>
              <a:t>. You do not need to include any trademarks in your presentations—please strip them all out.</a:t>
            </a:r>
          </a:p>
          <a:p>
            <a:pPr marL="342900" lvl="3" indent="-342900">
              <a:buFont typeface="+mj-lt"/>
              <a:buAutoNum type="arabicPeriod"/>
            </a:pPr>
            <a:r>
              <a:rPr lang="en-US" b="1" dirty="0"/>
              <a:t>Size matters</a:t>
            </a:r>
            <a:r>
              <a:rPr lang="en-US" dirty="0"/>
              <a:t>. If the font size is too small for your audience to read, it’s worthless.</a:t>
            </a:r>
          </a:p>
          <a:p>
            <a:pPr marL="342900" lvl="3" indent="-342900">
              <a:buFont typeface="+mj-lt"/>
              <a:buAutoNum type="arabicPeriod"/>
            </a:pPr>
            <a:r>
              <a:rPr lang="en-US" b="1" dirty="0"/>
              <a:t>Don’t forget spell-check</a:t>
            </a:r>
            <a:r>
              <a:rPr lang="en-US" dirty="0"/>
              <a:t>. It’s free, it’s fast, it can save you face.</a:t>
            </a:r>
          </a:p>
          <a:p>
            <a:pPr marL="0" lvl="3" indent="0">
              <a:buNone/>
            </a:pPr>
            <a:r>
              <a:rPr lang="en-US" dirty="0"/>
              <a:t> </a:t>
            </a:r>
          </a:p>
          <a:p>
            <a:pPr marL="0" lvl="3" indent="0">
              <a:buNone/>
            </a:pPr>
            <a:r>
              <a:rPr lang="en-US" dirty="0"/>
              <a:t>You can find the complete F5 Content Style Guide </a:t>
            </a:r>
            <a:r>
              <a:rPr lang="en-US" dirty="0">
                <a:solidFill>
                  <a:srgbClr val="E4002B"/>
                </a:solidFill>
                <a:hlinkClick r:id="rId3"/>
              </a:rPr>
              <a:t>here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684806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Turning on the Header &amp; Footer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304800" y="6492875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© F5 Networks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9144000" y="6492874"/>
            <a:ext cx="2743200" cy="365125"/>
          </a:xfrm>
          <a:prstGeom prst="rect">
            <a:avLst/>
          </a:prstGeom>
        </p:spPr>
        <p:txBody>
          <a:bodyPr/>
          <a:lstStyle/>
          <a:p>
            <a:fld id="{49DF86D6-4B9D-4B83-AF23-D696D3CD110A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342900" lvl="4" indent="-342900">
              <a:buAutoNum type="arabicPeriod"/>
            </a:pPr>
            <a:r>
              <a:rPr lang="en-US" dirty="0"/>
              <a:t>Go to the </a:t>
            </a:r>
            <a:r>
              <a:rPr lang="en-US" b="1" dirty="0"/>
              <a:t>Insert</a:t>
            </a:r>
            <a:r>
              <a:rPr lang="en-US" dirty="0"/>
              <a:t> tab, and click on </a:t>
            </a:r>
            <a:r>
              <a:rPr lang="en-US" b="1" dirty="0"/>
              <a:t>Header &amp; Footer</a:t>
            </a:r>
            <a:r>
              <a:rPr lang="en-US" dirty="0"/>
              <a:t>.</a:t>
            </a:r>
          </a:p>
          <a:p>
            <a:pPr marL="342900" lvl="4" indent="-342900">
              <a:buAutoNum type="arabicPeriod"/>
            </a:pPr>
            <a:endParaRPr lang="en-US" dirty="0"/>
          </a:p>
          <a:p>
            <a:pPr marL="342900" lvl="4" indent="-342900">
              <a:buAutoNum type="arabicPeriod"/>
            </a:pPr>
            <a:endParaRPr lang="en-US" dirty="0"/>
          </a:p>
          <a:p>
            <a:pPr marL="342900" lvl="4" indent="-342900">
              <a:buAutoNum type="arabicPeriod"/>
            </a:pPr>
            <a:endParaRPr lang="en-US" dirty="0"/>
          </a:p>
          <a:p>
            <a:pPr marL="342900" lvl="4" indent="-342900">
              <a:buAutoNum type="arabicPeriod"/>
            </a:pPr>
            <a:endParaRPr lang="en-US" dirty="0"/>
          </a:p>
          <a:p>
            <a:pPr marL="342900" lvl="4" indent="-342900">
              <a:buAutoNum type="arabicPeriod"/>
            </a:pPr>
            <a:r>
              <a:rPr lang="en-US" dirty="0"/>
              <a:t>You will get a pop-up box.</a:t>
            </a:r>
            <a:br>
              <a:rPr lang="en-US" dirty="0"/>
            </a:br>
            <a:r>
              <a:rPr lang="en-US" dirty="0"/>
              <a:t>Make sure the </a:t>
            </a:r>
            <a:r>
              <a:rPr lang="en-US" b="1" dirty="0"/>
              <a:t>Slide</a:t>
            </a:r>
            <a:r>
              <a:rPr lang="en-US" dirty="0"/>
              <a:t> tab is selected </a:t>
            </a:r>
            <a:br>
              <a:rPr lang="en-US" dirty="0"/>
            </a:br>
            <a:r>
              <a:rPr lang="en-US" dirty="0"/>
              <a:t>and not the Notes &amp; Handouts tab. </a:t>
            </a:r>
            <a:br>
              <a:rPr lang="en-US" dirty="0"/>
            </a:br>
            <a:endParaRPr lang="en-US" dirty="0"/>
          </a:p>
          <a:p>
            <a:pPr marL="342900" lvl="4" indent="-342900">
              <a:buAutoNum type="arabicPeriod"/>
            </a:pPr>
            <a:r>
              <a:rPr lang="en-US" dirty="0"/>
              <a:t>Make sure to the </a:t>
            </a:r>
            <a:r>
              <a:rPr lang="en-US" b="1" dirty="0"/>
              <a:t>Slide number, </a:t>
            </a:r>
            <a:br>
              <a:rPr lang="en-US" b="1" dirty="0"/>
            </a:br>
            <a:r>
              <a:rPr lang="en-US" b="1" dirty="0"/>
              <a:t>Footer, </a:t>
            </a:r>
            <a:r>
              <a:rPr lang="en-US" dirty="0"/>
              <a:t>and</a:t>
            </a:r>
            <a:r>
              <a:rPr lang="en-US" b="1" dirty="0"/>
              <a:t> </a:t>
            </a:r>
            <a:r>
              <a:rPr lang="en-US" dirty="0"/>
              <a:t> </a:t>
            </a:r>
            <a:r>
              <a:rPr lang="en-US" b="1" dirty="0"/>
              <a:t>Don’t show on </a:t>
            </a:r>
            <a:br>
              <a:rPr lang="en-US" b="1" dirty="0"/>
            </a:br>
            <a:r>
              <a:rPr lang="en-US" b="1" dirty="0"/>
              <a:t>title slide </a:t>
            </a:r>
            <a:r>
              <a:rPr lang="en-US" dirty="0"/>
              <a:t>boxes are all checked.</a:t>
            </a:r>
          </a:p>
          <a:p>
            <a:pPr marL="342900" lvl="4" indent="-342900">
              <a:buAutoNum type="arabicPeriod"/>
            </a:pPr>
            <a:endParaRPr lang="en-US" dirty="0"/>
          </a:p>
          <a:p>
            <a:pPr marL="342900" lvl="4" indent="-342900">
              <a:buAutoNum type="arabicPeriod"/>
            </a:pPr>
            <a:r>
              <a:rPr lang="en-US" dirty="0"/>
              <a:t>Select </a:t>
            </a:r>
            <a:r>
              <a:rPr lang="en-US" b="1" dirty="0"/>
              <a:t>Apply to All</a:t>
            </a:r>
            <a:br>
              <a:rPr lang="en-US" b="1" dirty="0"/>
            </a:br>
            <a:r>
              <a:rPr lang="en-US" sz="1000" dirty="0"/>
              <a:t>*Note if you choose </a:t>
            </a:r>
            <a:r>
              <a:rPr lang="en-US" sz="1000" b="1" dirty="0"/>
              <a:t>Apply</a:t>
            </a:r>
            <a:r>
              <a:rPr lang="en-US" sz="1000" dirty="0"/>
              <a:t> it will only apply to that single slide.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457200" y="1720081"/>
            <a:ext cx="6515100" cy="7650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9918" y="2800945"/>
            <a:ext cx="2111188" cy="2904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322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F5-Corporate-Template-2017_(Dark)">
  <a:themeElements>
    <a:clrScheme name="Custom 3">
      <a:dk1>
        <a:srgbClr val="4D4F53"/>
      </a:dk1>
      <a:lt1>
        <a:srgbClr val="FFFFFF"/>
      </a:lt1>
      <a:dk2>
        <a:srgbClr val="000000"/>
      </a:dk2>
      <a:lt2>
        <a:srgbClr val="F4F4F4"/>
      </a:lt2>
      <a:accent1>
        <a:srgbClr val="0194D2"/>
      </a:accent1>
      <a:accent2>
        <a:srgbClr val="F7901E"/>
      </a:accent2>
      <a:accent3>
        <a:srgbClr val="855FA8"/>
      </a:accent3>
      <a:accent4>
        <a:srgbClr val="004892"/>
      </a:accent4>
      <a:accent5>
        <a:srgbClr val="D60000"/>
      </a:accent5>
      <a:accent6>
        <a:srgbClr val="A0BF37"/>
      </a:accent6>
      <a:hlink>
        <a:srgbClr val="D60000"/>
      </a:hlink>
      <a:folHlink>
        <a:srgbClr val="C0C0C0"/>
      </a:folHlink>
    </a:clrScheme>
    <a:fontScheme name="F5 2016 Them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5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lnSpc>
            <a:spcPct val="90000"/>
          </a:lnSpc>
          <a:defRPr sz="2000"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lIns="155448" tIns="155448" rIns="155448" bIns="155448" rtlCol="0">
        <a:spAutoFit/>
      </a:bodyPr>
      <a:lstStyle>
        <a:defPPr>
          <a:defRPr sz="2400" dirty="0" err="1" smtClean="0">
            <a:gradFill>
              <a:gsLst>
                <a:gs pos="0">
                  <a:schemeClr val="tx1"/>
                </a:gs>
                <a:gs pos="100000">
                  <a:schemeClr val="tx1"/>
                </a:gs>
              </a:gsLst>
              <a:lin ang="5400000" scaled="1"/>
            </a:gradFill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ASTER_Agility_ppt_template" id="{68CDF5C6-2879-B44E-B586-5C0F5911D0C9}" vid="{B01C04FF-3BCC-8544-92D0-AF36CE861310}"/>
    </a:ext>
  </a:extLst>
</a:theme>
</file>

<file path=ppt/theme/theme2.xml><?xml version="1.0" encoding="utf-8"?>
<a:theme xmlns:a="http://schemas.openxmlformats.org/drawingml/2006/main" name="F5-Corporate-Template-2017_(Light)">
  <a:themeElements>
    <a:clrScheme name="Custom 3">
      <a:dk1>
        <a:srgbClr val="4D4F53"/>
      </a:dk1>
      <a:lt1>
        <a:srgbClr val="FFFFFF"/>
      </a:lt1>
      <a:dk2>
        <a:srgbClr val="000000"/>
      </a:dk2>
      <a:lt2>
        <a:srgbClr val="F4F4F4"/>
      </a:lt2>
      <a:accent1>
        <a:srgbClr val="0194D2"/>
      </a:accent1>
      <a:accent2>
        <a:srgbClr val="F7901E"/>
      </a:accent2>
      <a:accent3>
        <a:srgbClr val="855FA8"/>
      </a:accent3>
      <a:accent4>
        <a:srgbClr val="004892"/>
      </a:accent4>
      <a:accent5>
        <a:srgbClr val="D60000"/>
      </a:accent5>
      <a:accent6>
        <a:srgbClr val="A0BF37"/>
      </a:accent6>
      <a:hlink>
        <a:srgbClr val="D60000"/>
      </a:hlink>
      <a:folHlink>
        <a:srgbClr val="C0C0C0"/>
      </a:folHlink>
    </a:clrScheme>
    <a:fontScheme name="F5 2016 Them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lnSpc>
            <a:spcPct val="90000"/>
          </a:lnSpc>
          <a:defRPr sz="2000"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lIns="155448" tIns="155448" rIns="155448" bIns="155448" rtlCol="0">
        <a:spAutoFit/>
      </a:bodyPr>
      <a:lstStyle>
        <a:defPPr>
          <a:defRPr sz="2400" dirty="0" err="1" smtClean="0">
            <a:gradFill>
              <a:gsLst>
                <a:gs pos="0">
                  <a:schemeClr val="tx1"/>
                </a:gs>
                <a:gs pos="100000">
                  <a:schemeClr val="tx1"/>
                </a:gs>
              </a:gsLst>
              <a:lin ang="5400000" scaled="1"/>
            </a:gradFill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ASTER_Agility_ppt_template" id="{68CDF5C6-2879-B44E-B586-5C0F5911D0C9}" vid="{AA25898C-8E23-984D-9428-3BB3A2054859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e7cdeead-6725-48ab-8f7c-6d5489ea45f4">
      <UserInfo>
        <DisplayName>Gary O'SULLIVAN</DisplayName>
        <AccountId>3922</AccountId>
        <AccountType/>
      </UserInfo>
      <UserInfo>
        <DisplayName>Ian Parbery</DisplayName>
        <AccountId>1358</AccountId>
        <AccountType/>
      </UserInfo>
      <UserInfo>
        <DisplayName>Jacque Allison</DisplayName>
        <AccountId>325</AccountId>
        <AccountType/>
      </UserInfo>
      <UserInfo>
        <DisplayName>Erin Oettle</DisplayName>
        <AccountId>868</AccountId>
        <AccountType/>
      </UserInfo>
    </SharedWithUsers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F46BAA9D4BD5F4F9A5EC0809E573C9A" ma:contentTypeVersion="4" ma:contentTypeDescription="Create a new document." ma:contentTypeScope="" ma:versionID="50817520883cdbf3441d609175e5e64e">
  <xsd:schema xmlns:xsd="http://www.w3.org/2001/XMLSchema" xmlns:xs="http://www.w3.org/2001/XMLSchema" xmlns:p="http://schemas.microsoft.com/office/2006/metadata/properties" xmlns:ns2="3831e187-d572-4b5a-9e13-500060090e93" xmlns:ns3="e7cdeead-6725-48ab-8f7c-6d5489ea45f4" targetNamespace="http://schemas.microsoft.com/office/2006/metadata/properties" ma:root="true" ma:fieldsID="2a64da16c3d169cc098fbbf559c0c48a" ns2:_="" ns3:_="">
    <xsd:import namespace="3831e187-d572-4b5a-9e13-500060090e93"/>
    <xsd:import namespace="e7cdeead-6725-48ab-8f7c-6d5489ea45f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831e187-d572-4b5a-9e13-500060090e9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7cdeead-6725-48ab-8f7c-6d5489ea45f4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50CEE42-20A9-420E-BAF3-8D9A64E02D76}">
  <ds:schemaRefs>
    <ds:schemaRef ds:uri="http://purl.org/dc/elements/1.1/"/>
    <ds:schemaRef ds:uri="http://schemas.microsoft.com/office/infopath/2007/PartnerControls"/>
    <ds:schemaRef ds:uri="http://www.w3.org/XML/1998/namespace"/>
    <ds:schemaRef ds:uri="http://purl.org/dc/terms/"/>
    <ds:schemaRef ds:uri="http://schemas.microsoft.com/office/2006/metadata/properties"/>
    <ds:schemaRef ds:uri="http://schemas.microsoft.com/office/2006/documentManagement/types"/>
    <ds:schemaRef ds:uri="http://purl.org/dc/dcmitype/"/>
    <ds:schemaRef ds:uri="http://schemas.openxmlformats.org/package/2006/metadata/core-properties"/>
    <ds:schemaRef ds:uri="e7cdeead-6725-48ab-8f7c-6d5489ea45f4"/>
    <ds:schemaRef ds:uri="3831e187-d572-4b5a-9e13-500060090e93"/>
  </ds:schemaRefs>
</ds:datastoreItem>
</file>

<file path=customXml/itemProps2.xml><?xml version="1.0" encoding="utf-8"?>
<ds:datastoreItem xmlns:ds="http://schemas.openxmlformats.org/officeDocument/2006/customXml" ds:itemID="{AFCC6C4E-E340-4307-BE6D-63A028AD6D7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831e187-d572-4b5a-9e13-500060090e93"/>
    <ds:schemaRef ds:uri="e7cdeead-6725-48ab-8f7c-6d5489ea45f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B189F46-3369-4E4C-B089-67749658633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F5-Corporate-Template-2017_(Dark)</Template>
  <TotalTime>5661</TotalTime>
  <Words>289</Words>
  <Application>Microsoft Macintosh PowerPoint</Application>
  <PresentationFormat>Widescreen</PresentationFormat>
  <Paragraphs>51</Paragraphs>
  <Slides>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F5-Corporate-Template-2017_(Dark)</vt:lpstr>
      <vt:lpstr>F5-Corporate-Template-2017_(Light)</vt:lpstr>
      <vt:lpstr>PowerPoint Presentation</vt:lpstr>
      <vt:lpstr>Secure BIG-IP and Application deployments in AWS</vt:lpstr>
      <vt:lpstr>Cloud Formation Templates</vt:lpstr>
      <vt:lpstr>Deploying Network and VPC</vt:lpstr>
      <vt:lpstr>Deploying BIG-IP instance</vt:lpstr>
      <vt:lpstr>Securing your BIG-IP instance</vt:lpstr>
      <vt:lpstr>recommendations</vt:lpstr>
      <vt:lpstr>9 Common Mistakes to Avoid in Your Presentation</vt:lpstr>
      <vt:lpstr>Turning on the Header &amp; Footer</vt:lpstr>
    </vt:vector>
  </TitlesOfParts>
  <Manager>&lt;Speech writer name goes here&gt;</Manager>
  <Company/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F5 Networks</dc:subject>
  <dc:creator>David Larsen</dc:creator>
  <cp:lastModifiedBy>David Larsen</cp:lastModifiedBy>
  <cp:revision>4</cp:revision>
  <cp:lastPrinted>2016-08-10T19:03:55Z</cp:lastPrinted>
  <dcterms:created xsi:type="dcterms:W3CDTF">2018-08-02T16:04:24Z</dcterms:created>
  <dcterms:modified xsi:type="dcterms:W3CDTF">2018-08-06T14:26:20Z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0x0101004F46BAA9D4BD5F4F9A5EC0809E573C9A</vt:lpwstr>
  </property>
</Properties>
</file>